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8" r:id="rId4"/>
    <p:sldMasterId id="2147483720" r:id="rId5"/>
    <p:sldMasterId id="2147483732" r:id="rId6"/>
    <p:sldMasterId id="2147483744" r:id="rId7"/>
    <p:sldMasterId id="2147483762" r:id="rId8"/>
    <p:sldMasterId id="2147483780" r:id="rId9"/>
    <p:sldMasterId id="2147483798" r:id="rId10"/>
  </p:sldMasterIdLst>
  <p:notesMasterIdLst>
    <p:notesMasterId r:id="rId30"/>
  </p:notesMasterIdLst>
  <p:sldIdLst>
    <p:sldId id="257" r:id="rId11"/>
    <p:sldId id="258" r:id="rId12"/>
    <p:sldId id="259" r:id="rId13"/>
    <p:sldId id="260" r:id="rId14"/>
    <p:sldId id="265" r:id="rId15"/>
    <p:sldId id="261" r:id="rId16"/>
    <p:sldId id="262" r:id="rId17"/>
    <p:sldId id="269" r:id="rId18"/>
    <p:sldId id="264" r:id="rId19"/>
    <p:sldId id="266" r:id="rId20"/>
    <p:sldId id="267" r:id="rId21"/>
    <p:sldId id="268" r:id="rId22"/>
    <p:sldId id="263" r:id="rId23"/>
    <p:sldId id="272" r:id="rId24"/>
    <p:sldId id="270" r:id="rId25"/>
    <p:sldId id="271" r:id="rId26"/>
    <p:sldId id="274" r:id="rId27"/>
    <p:sldId id="273"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E5C4"/>
    <a:srgbClr val="F2DAD2"/>
    <a:srgbClr val="8E0000"/>
    <a:srgbClr val="B4F6E5"/>
    <a:srgbClr val="CFF9EE"/>
    <a:srgbClr val="A2D4E2"/>
    <a:srgbClr val="76EECF"/>
    <a:srgbClr val="98F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1" d="100"/>
          <a:sy n="81"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0B53A-C0BD-4FA8-9999-2A58CC8B0898}"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F9B95-D167-4067-8063-B7CE8459F712}" type="slidenum">
              <a:rPr lang="en-US" smtClean="0"/>
              <a:t>‹#›</a:t>
            </a:fld>
            <a:endParaRPr lang="en-US"/>
          </a:p>
        </p:txBody>
      </p:sp>
    </p:spTree>
    <p:extLst>
      <p:ext uri="{BB962C8B-B14F-4D97-AF65-F5344CB8AC3E}">
        <p14:creationId xmlns:p14="http://schemas.microsoft.com/office/powerpoint/2010/main" val="361438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2C55A-0D61-4746-AB8A-0DA521953C1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4871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solidFill>
                  <a:srgbClr val="164B4F"/>
                </a:solidFill>
                <a:latin typeface="Euphemia"/>
              </a:rPr>
              <a:pPr/>
              <a:t>19</a:t>
            </a:fld>
            <a:endParaRPr lang="en-US" dirty="0">
              <a:solidFill>
                <a:srgbClr val="164B4F"/>
              </a:solidFill>
              <a:latin typeface="Euphemia"/>
            </a:endParaRPr>
          </a:p>
        </p:txBody>
      </p:sp>
    </p:spTree>
    <p:extLst>
      <p:ext uri="{BB962C8B-B14F-4D97-AF65-F5344CB8AC3E}">
        <p14:creationId xmlns:p14="http://schemas.microsoft.com/office/powerpoint/2010/main" val="3350764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8.xml"/><Relationship Id="rId5" Type="http://schemas.microsoft.com/office/2007/relationships/hdphoto" Target="../media/hdphoto2.wdp"/><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9.xml"/><Relationship Id="rId5" Type="http://schemas.microsoft.com/office/2007/relationships/hdphoto" Target="../media/hdphoto2.wdp"/><Relationship Id="rId4" Type="http://schemas.openxmlformats.org/officeDocument/2006/relationships/image" Target="../media/image7.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0.xml"/><Relationship Id="rId5" Type="http://schemas.microsoft.com/office/2007/relationships/hdphoto" Target="../media/hdphoto2.wdp"/><Relationship Id="rId4" Type="http://schemas.openxmlformats.org/officeDocument/2006/relationships/image" Target="../media/image7.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2.wdp"/><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151" y="990600"/>
            <a:ext cx="8460403"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4150" y="4267200"/>
            <a:ext cx="8460403"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01970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3202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6"/>
            <a:ext cx="5386917" cy="639762"/>
          </a:xfrm>
        </p:spPr>
        <p:txBody>
          <a:bodyPr anchor="b"/>
          <a:lstStyle>
            <a:lvl1pPr marL="0" indent="0">
              <a:buNone/>
              <a:defRPr sz="2398" b="1"/>
            </a:lvl1pPr>
            <a:lvl2pPr marL="456908" indent="0">
              <a:buNone/>
              <a:defRPr sz="1998" b="1"/>
            </a:lvl2pPr>
            <a:lvl3pPr marL="913816" indent="0">
              <a:buNone/>
              <a:defRPr sz="1798" b="1"/>
            </a:lvl3pPr>
            <a:lvl4pPr marL="1370723" indent="0">
              <a:buNone/>
              <a:defRPr sz="1600" b="1"/>
            </a:lvl4pPr>
            <a:lvl5pPr marL="1827630" indent="0">
              <a:buNone/>
              <a:defRPr sz="1600" b="1"/>
            </a:lvl5pPr>
            <a:lvl6pPr marL="2284537" indent="0">
              <a:buNone/>
              <a:defRPr sz="1600" b="1"/>
            </a:lvl6pPr>
            <a:lvl7pPr marL="2741445" indent="0">
              <a:buNone/>
              <a:defRPr sz="1600" b="1"/>
            </a:lvl7pPr>
            <a:lvl8pPr marL="3198352" indent="0">
              <a:buNone/>
              <a:defRPr sz="1600" b="1"/>
            </a:lvl8pPr>
            <a:lvl9pPr marL="36552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398"/>
            </a:lvl1pPr>
            <a:lvl2pPr>
              <a:defRPr sz="1998"/>
            </a:lvl2pPr>
            <a:lvl3pPr>
              <a:defRPr sz="179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6"/>
            <a:ext cx="5389034" cy="639762"/>
          </a:xfrm>
        </p:spPr>
        <p:txBody>
          <a:bodyPr anchor="b"/>
          <a:lstStyle>
            <a:lvl1pPr marL="0" indent="0">
              <a:buNone/>
              <a:defRPr sz="2398" b="1"/>
            </a:lvl1pPr>
            <a:lvl2pPr marL="456908" indent="0">
              <a:buNone/>
              <a:defRPr sz="1998" b="1"/>
            </a:lvl2pPr>
            <a:lvl3pPr marL="913816" indent="0">
              <a:buNone/>
              <a:defRPr sz="1798" b="1"/>
            </a:lvl3pPr>
            <a:lvl4pPr marL="1370723" indent="0">
              <a:buNone/>
              <a:defRPr sz="1600" b="1"/>
            </a:lvl4pPr>
            <a:lvl5pPr marL="1827630" indent="0">
              <a:buNone/>
              <a:defRPr sz="1600" b="1"/>
            </a:lvl5pPr>
            <a:lvl6pPr marL="2284537" indent="0">
              <a:buNone/>
              <a:defRPr sz="1600" b="1"/>
            </a:lvl6pPr>
            <a:lvl7pPr marL="2741445" indent="0">
              <a:buNone/>
              <a:defRPr sz="1600" b="1"/>
            </a:lvl7pPr>
            <a:lvl8pPr marL="3198352" indent="0">
              <a:buNone/>
              <a:defRPr sz="1600" b="1"/>
            </a:lvl8pPr>
            <a:lvl9pPr marL="36552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4" cy="3951288"/>
          </a:xfrm>
        </p:spPr>
        <p:txBody>
          <a:bodyPr/>
          <a:lstStyle>
            <a:lvl1pPr>
              <a:defRPr sz="2398"/>
            </a:lvl1pPr>
            <a:lvl2pPr>
              <a:defRPr sz="1998"/>
            </a:lvl2pPr>
            <a:lvl3pPr>
              <a:defRPr sz="179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19325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89472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2" descr="http://www.alphateck.com/images/blog/deep-sea-reef-fish/deep-sea-reef-fish-color.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b="5687"/>
          <a:stretch/>
        </p:blipFill>
        <p:spPr bwMode="auto">
          <a:xfrm>
            <a:off x="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8" y="-1829"/>
            <a:ext cx="12191998"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Tree>
    <p:extLst>
      <p:ext uri="{BB962C8B-B14F-4D97-AF65-F5344CB8AC3E}">
        <p14:creationId xmlns:p14="http://schemas.microsoft.com/office/powerpoint/2010/main" val="358388929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24022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12" descr="http://www.clipartbest.com/cliparts/dc7/jnA/dc7jnApc9.gif"/>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8398" b="62012" l="80762" r="92090"/>
                    </a14:imgEffect>
                  </a14:imgLayer>
                </a14:imgProps>
              </a:ext>
              <a:ext uri="{28A0092B-C50C-407E-A947-70E740481C1C}">
                <a14:useLocalDpi xmlns:a14="http://schemas.microsoft.com/office/drawing/2010/main" val="0"/>
              </a:ext>
            </a:extLst>
          </a:blip>
          <a:srcRect l="79463" t="6992" r="6424" b="36877"/>
          <a:stretch/>
        </p:blipFill>
        <p:spPr bwMode="auto">
          <a:xfrm>
            <a:off x="11074401" y="-233892"/>
            <a:ext cx="1051890" cy="6254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ipartbest.com/cliparts/dc7/jnA/dc7jnApc9.gif"/>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6641" b="96387" l="5176" r="92676"/>
                    </a14:imgEffect>
                  </a14:imgLayer>
                </a14:imgProps>
              </a:ext>
              <a:ext uri="{28A0092B-C50C-407E-A947-70E740481C1C}">
                <a14:useLocalDpi xmlns:a14="http://schemas.microsoft.com/office/drawing/2010/main" val="0"/>
              </a:ext>
            </a:extLst>
          </a:blip>
          <a:srcRect l="7511" t="57595" r="8478" b="5270"/>
          <a:stretch/>
        </p:blipFill>
        <p:spPr bwMode="auto">
          <a:xfrm>
            <a:off x="9448800" y="5462840"/>
            <a:ext cx="1828800" cy="7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0772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0113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2" y="137160"/>
            <a:ext cx="11785600" cy="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2" y="6720840"/>
            <a:ext cx="11785600" cy="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15806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6_Blank">
    <p:bg>
      <p:bgPr>
        <a:gradFill flip="none" rotWithShape="1">
          <a:gsLst>
            <a:gs pos="0">
              <a:schemeClr val="accent5">
                <a:lumMod val="40000"/>
                <a:lumOff val="60000"/>
              </a:schemeClr>
            </a:gs>
            <a:gs pos="29000">
              <a:schemeClr val="accent5">
                <a:lumMod val="40000"/>
                <a:lumOff val="60000"/>
                <a:alpha val="55000"/>
              </a:schemeClr>
            </a:gs>
            <a:gs pos="84000">
              <a:schemeClr val="accent5">
                <a:lumMod val="40000"/>
                <a:lumOff val="60000"/>
                <a:alpha val="35000"/>
              </a:schemeClr>
            </a:gs>
          </a:gsLst>
          <a:lin ang="27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2" y="137160"/>
            <a:ext cx="11785600" cy="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2" y="6720840"/>
            <a:ext cx="11785600" cy="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99728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p:nvPr userDrawn="1"/>
        </p:nvSpPr>
        <p:spPr>
          <a:xfrm>
            <a:off x="2792748" y="411480"/>
            <a:ext cx="4954883" cy="400110"/>
          </a:xfrm>
          <a:prstGeom prst="rect">
            <a:avLst/>
          </a:prstGeom>
          <a:noFill/>
        </p:spPr>
        <p:txBody>
          <a:bodyPr wrap="none" rtlCol="0">
            <a:spAutoFit/>
          </a:bodyPr>
          <a:lstStyle/>
          <a:p>
            <a:r>
              <a:rPr lang="en-US" sz="1998" dirty="0">
                <a:solidFill>
                  <a:prstClr val="black">
                    <a:lumMod val="85000"/>
                    <a:lumOff val="15000"/>
                  </a:prstClr>
                </a:solidFill>
                <a:latin typeface="Segoe UI Light" pitchFamily="34" charset="0"/>
                <a:cs typeface="Segoe UI Light" pitchFamily="34" charset="0"/>
              </a:rPr>
              <a:t>The Hutton Junior Fisheries Biology Program</a:t>
            </a:r>
          </a:p>
        </p:txBody>
      </p:sp>
      <p:cxnSp>
        <p:nvCxnSpPr>
          <p:cNvPr id="7" name="Straight Connector 6"/>
          <p:cNvCxnSpPr/>
          <p:nvPr userDrawn="1"/>
        </p:nvCxnSpPr>
        <p:spPr>
          <a:xfrm>
            <a:off x="609600"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45602"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146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3"/>
            <a:ext cx="4011085" cy="1162050"/>
          </a:xfrm>
        </p:spPr>
        <p:txBody>
          <a:bodyPr anchor="b"/>
          <a:lstStyle>
            <a:lvl1pPr algn="l">
              <a:defRPr sz="1998"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198"/>
            </a:lvl1pPr>
            <a:lvl2pPr>
              <a:defRPr sz="2798"/>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8" y="1435103"/>
            <a:ext cx="4011085" cy="4691063"/>
          </a:xfrm>
        </p:spPr>
        <p:txBody>
          <a:bodyPr/>
          <a:lstStyle>
            <a:lvl1pPr marL="0" indent="0">
              <a:buNone/>
              <a:defRPr sz="1400"/>
            </a:lvl1pPr>
            <a:lvl2pPr marL="456908" indent="0">
              <a:buNone/>
              <a:defRPr sz="1200"/>
            </a:lvl2pPr>
            <a:lvl3pPr marL="913816" indent="0">
              <a:buNone/>
              <a:defRPr sz="1000"/>
            </a:lvl3pPr>
            <a:lvl4pPr marL="1370723" indent="0">
              <a:buNone/>
              <a:defRPr sz="900"/>
            </a:lvl4pPr>
            <a:lvl5pPr marL="1827630" indent="0">
              <a:buNone/>
              <a:defRPr sz="900"/>
            </a:lvl5pPr>
            <a:lvl6pPr marL="2284537" indent="0">
              <a:buNone/>
              <a:defRPr sz="900"/>
            </a:lvl6pPr>
            <a:lvl7pPr marL="2741445" indent="0">
              <a:buNone/>
              <a:defRPr sz="900"/>
            </a:lvl7pPr>
            <a:lvl8pPr marL="3198352" indent="0">
              <a:buNone/>
              <a:defRPr sz="900"/>
            </a:lvl8pPr>
            <a:lvl9pPr marL="36552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302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4" y="381000"/>
            <a:ext cx="1905494"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4151" y="381000"/>
            <a:ext cx="8307964"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43802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1998"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198"/>
            </a:lvl1pPr>
            <a:lvl2pPr marL="456908" indent="0">
              <a:buNone/>
              <a:defRPr sz="2798"/>
            </a:lvl2pPr>
            <a:lvl3pPr marL="913816" indent="0">
              <a:buNone/>
              <a:defRPr sz="2398"/>
            </a:lvl3pPr>
            <a:lvl4pPr marL="1370723" indent="0">
              <a:buNone/>
              <a:defRPr sz="1998"/>
            </a:lvl4pPr>
            <a:lvl5pPr marL="1827630" indent="0">
              <a:buNone/>
              <a:defRPr sz="1998"/>
            </a:lvl5pPr>
            <a:lvl6pPr marL="2284537" indent="0">
              <a:buNone/>
              <a:defRPr sz="1998"/>
            </a:lvl6pPr>
            <a:lvl7pPr marL="2741445" indent="0">
              <a:buNone/>
              <a:defRPr sz="1998"/>
            </a:lvl7pPr>
            <a:lvl8pPr marL="3198352" indent="0">
              <a:buNone/>
              <a:defRPr sz="1998"/>
            </a:lvl8pPr>
            <a:lvl9pPr marL="3655260" indent="0">
              <a:buNone/>
              <a:defRPr sz="1998"/>
            </a:lvl9pPr>
          </a:lstStyle>
          <a:p>
            <a:endParaRPr lang="en-US"/>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6908" indent="0">
              <a:buNone/>
              <a:defRPr sz="1200"/>
            </a:lvl2pPr>
            <a:lvl3pPr marL="913816" indent="0">
              <a:buNone/>
              <a:defRPr sz="1000"/>
            </a:lvl3pPr>
            <a:lvl4pPr marL="1370723" indent="0">
              <a:buNone/>
              <a:defRPr sz="900"/>
            </a:lvl4pPr>
            <a:lvl5pPr marL="1827630" indent="0">
              <a:buNone/>
              <a:defRPr sz="900"/>
            </a:lvl5pPr>
            <a:lvl6pPr marL="2284537" indent="0">
              <a:buNone/>
              <a:defRPr sz="900"/>
            </a:lvl6pPr>
            <a:lvl7pPr marL="2741445" indent="0">
              <a:buNone/>
              <a:defRPr sz="900"/>
            </a:lvl7pPr>
            <a:lvl8pPr marL="3198352" indent="0">
              <a:buNone/>
              <a:defRPr sz="900"/>
            </a:lvl8pPr>
            <a:lvl9pPr marL="36552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24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1506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92825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34"/>
            <a:ext cx="10363200" cy="1470025"/>
          </a:xfrm>
        </p:spPr>
        <p:txBody>
          <a:bodyPr/>
          <a:lstStyle>
            <a:lvl1pPr>
              <a:defRPr>
                <a:solidFill>
                  <a:srgbClr val="002570"/>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latin typeface="Segoe UI Light" pitchFamily="34" charset="0"/>
              </a:defRPr>
            </a:lvl1pPr>
            <a:lvl2pPr marL="456908" indent="0" algn="ctr">
              <a:buNone/>
              <a:defRPr>
                <a:solidFill>
                  <a:schemeClr val="tx1">
                    <a:tint val="75000"/>
                  </a:schemeClr>
                </a:solidFill>
              </a:defRPr>
            </a:lvl2pPr>
            <a:lvl3pPr marL="913816" indent="0" algn="ctr">
              <a:buNone/>
              <a:defRPr>
                <a:solidFill>
                  <a:schemeClr val="tx1">
                    <a:tint val="75000"/>
                  </a:schemeClr>
                </a:solidFill>
              </a:defRPr>
            </a:lvl3pPr>
            <a:lvl4pPr marL="1370723" indent="0" algn="ctr">
              <a:buNone/>
              <a:defRPr>
                <a:solidFill>
                  <a:schemeClr val="tx1">
                    <a:tint val="75000"/>
                  </a:schemeClr>
                </a:solidFill>
              </a:defRPr>
            </a:lvl4pPr>
            <a:lvl5pPr marL="1827630" indent="0" algn="ctr">
              <a:buNone/>
              <a:defRPr>
                <a:solidFill>
                  <a:schemeClr val="tx1">
                    <a:tint val="75000"/>
                  </a:schemeClr>
                </a:solidFill>
              </a:defRPr>
            </a:lvl5pPr>
            <a:lvl6pPr marL="2284537" indent="0" algn="ctr">
              <a:buNone/>
              <a:defRPr>
                <a:solidFill>
                  <a:schemeClr val="tx1">
                    <a:tint val="75000"/>
                  </a:schemeClr>
                </a:solidFill>
              </a:defRPr>
            </a:lvl6pPr>
            <a:lvl7pPr marL="2741445" indent="0" algn="ctr">
              <a:buNone/>
              <a:defRPr>
                <a:solidFill>
                  <a:schemeClr val="tx1">
                    <a:tint val="75000"/>
                  </a:schemeClr>
                </a:solidFill>
              </a:defRPr>
            </a:lvl7pPr>
            <a:lvl8pPr marL="3198352" indent="0" algn="ctr">
              <a:buNone/>
              <a:defRPr>
                <a:solidFill>
                  <a:schemeClr val="tx1">
                    <a:tint val="75000"/>
                  </a:schemeClr>
                </a:solidFill>
              </a:defRPr>
            </a:lvl8pPr>
            <a:lvl9pPr marL="36552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75869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0533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6"/>
          </a:xfrm>
        </p:spPr>
        <p:txBody>
          <a:bodyPr anchor="t"/>
          <a:lstStyle>
            <a:lvl1pPr algn="l">
              <a:defRPr sz="3998"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1998">
                <a:solidFill>
                  <a:schemeClr val="tx1">
                    <a:tint val="75000"/>
                  </a:schemeClr>
                </a:solidFill>
              </a:defRPr>
            </a:lvl1pPr>
            <a:lvl2pPr marL="456908" indent="0">
              <a:buNone/>
              <a:defRPr sz="1798">
                <a:solidFill>
                  <a:schemeClr val="tx1">
                    <a:tint val="75000"/>
                  </a:schemeClr>
                </a:solidFill>
              </a:defRPr>
            </a:lvl2pPr>
            <a:lvl3pPr marL="913816" indent="0">
              <a:buNone/>
              <a:defRPr sz="1600">
                <a:solidFill>
                  <a:schemeClr val="tx1">
                    <a:tint val="75000"/>
                  </a:schemeClr>
                </a:solidFill>
              </a:defRPr>
            </a:lvl3pPr>
            <a:lvl4pPr marL="1370723" indent="0">
              <a:buNone/>
              <a:defRPr sz="1400">
                <a:solidFill>
                  <a:schemeClr val="tx1">
                    <a:tint val="75000"/>
                  </a:schemeClr>
                </a:solidFill>
              </a:defRPr>
            </a:lvl4pPr>
            <a:lvl5pPr marL="1827630" indent="0">
              <a:buNone/>
              <a:defRPr sz="1400">
                <a:solidFill>
                  <a:schemeClr val="tx1">
                    <a:tint val="75000"/>
                  </a:schemeClr>
                </a:solidFill>
              </a:defRPr>
            </a:lvl5pPr>
            <a:lvl6pPr marL="2284537" indent="0">
              <a:buNone/>
              <a:defRPr sz="1400">
                <a:solidFill>
                  <a:schemeClr val="tx1">
                    <a:tint val="75000"/>
                  </a:schemeClr>
                </a:solidFill>
              </a:defRPr>
            </a:lvl6pPr>
            <a:lvl7pPr marL="2741445" indent="0">
              <a:buNone/>
              <a:defRPr sz="1400">
                <a:solidFill>
                  <a:schemeClr val="tx1">
                    <a:tint val="75000"/>
                  </a:schemeClr>
                </a:solidFill>
              </a:defRPr>
            </a:lvl7pPr>
            <a:lvl8pPr marL="3198352" indent="0">
              <a:buNone/>
              <a:defRPr sz="1400">
                <a:solidFill>
                  <a:schemeClr val="tx1">
                    <a:tint val="75000"/>
                  </a:schemeClr>
                </a:solidFill>
              </a:defRPr>
            </a:lvl8pPr>
            <a:lvl9pPr marL="36552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9179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798"/>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798"/>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35611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6"/>
            <a:ext cx="5386917" cy="639762"/>
          </a:xfrm>
        </p:spPr>
        <p:txBody>
          <a:bodyPr anchor="b"/>
          <a:lstStyle>
            <a:lvl1pPr marL="0" indent="0">
              <a:buNone/>
              <a:defRPr sz="2398" b="1"/>
            </a:lvl1pPr>
            <a:lvl2pPr marL="456908" indent="0">
              <a:buNone/>
              <a:defRPr sz="1998" b="1"/>
            </a:lvl2pPr>
            <a:lvl3pPr marL="913816" indent="0">
              <a:buNone/>
              <a:defRPr sz="1798" b="1"/>
            </a:lvl3pPr>
            <a:lvl4pPr marL="1370723" indent="0">
              <a:buNone/>
              <a:defRPr sz="1600" b="1"/>
            </a:lvl4pPr>
            <a:lvl5pPr marL="1827630" indent="0">
              <a:buNone/>
              <a:defRPr sz="1600" b="1"/>
            </a:lvl5pPr>
            <a:lvl6pPr marL="2284537" indent="0">
              <a:buNone/>
              <a:defRPr sz="1600" b="1"/>
            </a:lvl6pPr>
            <a:lvl7pPr marL="2741445" indent="0">
              <a:buNone/>
              <a:defRPr sz="1600" b="1"/>
            </a:lvl7pPr>
            <a:lvl8pPr marL="3198352" indent="0">
              <a:buNone/>
              <a:defRPr sz="1600" b="1"/>
            </a:lvl8pPr>
            <a:lvl9pPr marL="36552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398"/>
            </a:lvl1pPr>
            <a:lvl2pPr>
              <a:defRPr sz="1998"/>
            </a:lvl2pPr>
            <a:lvl3pPr>
              <a:defRPr sz="179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6"/>
            <a:ext cx="5389034" cy="639762"/>
          </a:xfrm>
        </p:spPr>
        <p:txBody>
          <a:bodyPr anchor="b"/>
          <a:lstStyle>
            <a:lvl1pPr marL="0" indent="0">
              <a:buNone/>
              <a:defRPr sz="2398" b="1"/>
            </a:lvl1pPr>
            <a:lvl2pPr marL="456908" indent="0">
              <a:buNone/>
              <a:defRPr sz="1998" b="1"/>
            </a:lvl2pPr>
            <a:lvl3pPr marL="913816" indent="0">
              <a:buNone/>
              <a:defRPr sz="1798" b="1"/>
            </a:lvl3pPr>
            <a:lvl4pPr marL="1370723" indent="0">
              <a:buNone/>
              <a:defRPr sz="1600" b="1"/>
            </a:lvl4pPr>
            <a:lvl5pPr marL="1827630" indent="0">
              <a:buNone/>
              <a:defRPr sz="1600" b="1"/>
            </a:lvl5pPr>
            <a:lvl6pPr marL="2284537" indent="0">
              <a:buNone/>
              <a:defRPr sz="1600" b="1"/>
            </a:lvl6pPr>
            <a:lvl7pPr marL="2741445" indent="0">
              <a:buNone/>
              <a:defRPr sz="1600" b="1"/>
            </a:lvl7pPr>
            <a:lvl8pPr marL="3198352" indent="0">
              <a:buNone/>
              <a:defRPr sz="1600" b="1"/>
            </a:lvl8pPr>
            <a:lvl9pPr marL="36552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4" cy="3951288"/>
          </a:xfrm>
        </p:spPr>
        <p:txBody>
          <a:bodyPr/>
          <a:lstStyle>
            <a:lvl1pPr>
              <a:defRPr sz="2398"/>
            </a:lvl1pPr>
            <a:lvl2pPr>
              <a:defRPr sz="1998"/>
            </a:lvl2pPr>
            <a:lvl3pPr>
              <a:defRPr sz="179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36514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63200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2" descr="http://www.alphateck.com/images/blog/deep-sea-reef-fish/deep-sea-reef-fish-color.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b="5687"/>
          <a:stretch/>
        </p:blipFill>
        <p:spPr bwMode="auto">
          <a:xfrm>
            <a:off x="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8" y="-1829"/>
            <a:ext cx="12191998"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Tree>
    <p:extLst>
      <p:ext uri="{BB962C8B-B14F-4D97-AF65-F5344CB8AC3E}">
        <p14:creationId xmlns:p14="http://schemas.microsoft.com/office/powerpoint/2010/main" val="4513663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2"/>
            <a:ext cx="10363200" cy="1470025"/>
          </a:xfrm>
        </p:spPr>
        <p:txBody>
          <a:bodyPr/>
          <a:lstStyle>
            <a:lvl1pPr>
              <a:defRPr>
                <a:solidFill>
                  <a:srgbClr val="002570"/>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latin typeface="Segoe UI Light" pitchFamily="34" charset="0"/>
              </a:defRPr>
            </a:lvl1pPr>
            <a:lvl2pPr marL="457045" indent="0" algn="ctr">
              <a:buNone/>
              <a:defRPr>
                <a:solidFill>
                  <a:schemeClr val="tx1">
                    <a:tint val="75000"/>
                  </a:schemeClr>
                </a:solidFill>
              </a:defRPr>
            </a:lvl2pPr>
            <a:lvl3pPr marL="914090"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8"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96807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21659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12" descr="http://www.clipartbest.com/cliparts/dc7/jnA/dc7jnApc9.gif"/>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8398" b="62012" l="80762" r="92090"/>
                    </a14:imgEffect>
                  </a14:imgLayer>
                </a14:imgProps>
              </a:ext>
              <a:ext uri="{28A0092B-C50C-407E-A947-70E740481C1C}">
                <a14:useLocalDpi xmlns:a14="http://schemas.microsoft.com/office/drawing/2010/main" val="0"/>
              </a:ext>
            </a:extLst>
          </a:blip>
          <a:srcRect l="79463" t="6992" r="6424" b="36877"/>
          <a:stretch/>
        </p:blipFill>
        <p:spPr bwMode="auto">
          <a:xfrm>
            <a:off x="11074401" y="-233892"/>
            <a:ext cx="1051890" cy="6254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ipartbest.com/cliparts/dc7/jnA/dc7jnApc9.gif"/>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6641" b="96387" l="5176" r="92676"/>
                    </a14:imgEffect>
                  </a14:imgLayer>
                </a14:imgProps>
              </a:ext>
              <a:ext uri="{28A0092B-C50C-407E-A947-70E740481C1C}">
                <a14:useLocalDpi xmlns:a14="http://schemas.microsoft.com/office/drawing/2010/main" val="0"/>
              </a:ext>
            </a:extLst>
          </a:blip>
          <a:srcRect l="7511" t="57595" r="8478" b="5270"/>
          <a:stretch/>
        </p:blipFill>
        <p:spPr bwMode="auto">
          <a:xfrm>
            <a:off x="9448800" y="5462840"/>
            <a:ext cx="1828800" cy="7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9104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93625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2" y="137160"/>
            <a:ext cx="11785600" cy="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2" y="6720840"/>
            <a:ext cx="11785600" cy="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70383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6_Blank">
    <p:bg>
      <p:bgPr>
        <a:gradFill flip="none" rotWithShape="1">
          <a:gsLst>
            <a:gs pos="0">
              <a:schemeClr val="accent5">
                <a:lumMod val="40000"/>
                <a:lumOff val="60000"/>
              </a:schemeClr>
            </a:gs>
            <a:gs pos="29000">
              <a:schemeClr val="accent5">
                <a:lumMod val="40000"/>
                <a:lumOff val="60000"/>
                <a:alpha val="55000"/>
              </a:schemeClr>
            </a:gs>
            <a:gs pos="84000">
              <a:schemeClr val="accent5">
                <a:lumMod val="40000"/>
                <a:lumOff val="60000"/>
                <a:alpha val="35000"/>
              </a:schemeClr>
            </a:gs>
          </a:gsLst>
          <a:lin ang="27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2" y="137160"/>
            <a:ext cx="11785600" cy="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2" y="6720840"/>
            <a:ext cx="11785600" cy="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66010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p:nvPr userDrawn="1"/>
        </p:nvSpPr>
        <p:spPr>
          <a:xfrm>
            <a:off x="2792748" y="411480"/>
            <a:ext cx="4954883" cy="400110"/>
          </a:xfrm>
          <a:prstGeom prst="rect">
            <a:avLst/>
          </a:prstGeom>
          <a:noFill/>
        </p:spPr>
        <p:txBody>
          <a:bodyPr wrap="none" rtlCol="0">
            <a:spAutoFit/>
          </a:bodyPr>
          <a:lstStyle/>
          <a:p>
            <a:r>
              <a:rPr lang="en-US" sz="1998" dirty="0">
                <a:solidFill>
                  <a:prstClr val="black">
                    <a:lumMod val="85000"/>
                    <a:lumOff val="15000"/>
                  </a:prstClr>
                </a:solidFill>
                <a:latin typeface="Segoe UI Light" pitchFamily="34" charset="0"/>
                <a:cs typeface="Segoe UI Light" pitchFamily="34" charset="0"/>
              </a:rPr>
              <a:t>The Hutton Junior Fisheries Biology Program</a:t>
            </a:r>
          </a:p>
        </p:txBody>
      </p:sp>
      <p:cxnSp>
        <p:nvCxnSpPr>
          <p:cNvPr id="7" name="Straight Connector 6"/>
          <p:cNvCxnSpPr/>
          <p:nvPr userDrawn="1"/>
        </p:nvCxnSpPr>
        <p:spPr>
          <a:xfrm>
            <a:off x="609600"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45602"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1846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3"/>
            <a:ext cx="4011085" cy="1162050"/>
          </a:xfrm>
        </p:spPr>
        <p:txBody>
          <a:bodyPr anchor="b"/>
          <a:lstStyle>
            <a:lvl1pPr algn="l">
              <a:defRPr sz="1998"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198"/>
            </a:lvl1pPr>
            <a:lvl2pPr>
              <a:defRPr sz="2798"/>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8" y="1435103"/>
            <a:ext cx="4011085" cy="4691063"/>
          </a:xfrm>
        </p:spPr>
        <p:txBody>
          <a:bodyPr/>
          <a:lstStyle>
            <a:lvl1pPr marL="0" indent="0">
              <a:buNone/>
              <a:defRPr sz="1400"/>
            </a:lvl1pPr>
            <a:lvl2pPr marL="456908" indent="0">
              <a:buNone/>
              <a:defRPr sz="1200"/>
            </a:lvl2pPr>
            <a:lvl3pPr marL="913816" indent="0">
              <a:buNone/>
              <a:defRPr sz="1000"/>
            </a:lvl3pPr>
            <a:lvl4pPr marL="1370723" indent="0">
              <a:buNone/>
              <a:defRPr sz="900"/>
            </a:lvl4pPr>
            <a:lvl5pPr marL="1827630" indent="0">
              <a:buNone/>
              <a:defRPr sz="900"/>
            </a:lvl5pPr>
            <a:lvl6pPr marL="2284537" indent="0">
              <a:buNone/>
              <a:defRPr sz="900"/>
            </a:lvl6pPr>
            <a:lvl7pPr marL="2741445" indent="0">
              <a:buNone/>
              <a:defRPr sz="900"/>
            </a:lvl7pPr>
            <a:lvl8pPr marL="3198352" indent="0">
              <a:buNone/>
              <a:defRPr sz="900"/>
            </a:lvl8pPr>
            <a:lvl9pPr marL="36552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42392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1998"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198"/>
            </a:lvl1pPr>
            <a:lvl2pPr marL="456908" indent="0">
              <a:buNone/>
              <a:defRPr sz="2798"/>
            </a:lvl2pPr>
            <a:lvl3pPr marL="913816" indent="0">
              <a:buNone/>
              <a:defRPr sz="2398"/>
            </a:lvl3pPr>
            <a:lvl4pPr marL="1370723" indent="0">
              <a:buNone/>
              <a:defRPr sz="1998"/>
            </a:lvl4pPr>
            <a:lvl5pPr marL="1827630" indent="0">
              <a:buNone/>
              <a:defRPr sz="1998"/>
            </a:lvl5pPr>
            <a:lvl6pPr marL="2284537" indent="0">
              <a:buNone/>
              <a:defRPr sz="1998"/>
            </a:lvl6pPr>
            <a:lvl7pPr marL="2741445" indent="0">
              <a:buNone/>
              <a:defRPr sz="1998"/>
            </a:lvl7pPr>
            <a:lvl8pPr marL="3198352" indent="0">
              <a:buNone/>
              <a:defRPr sz="1998"/>
            </a:lvl8pPr>
            <a:lvl9pPr marL="3655260" indent="0">
              <a:buNone/>
              <a:defRPr sz="1998"/>
            </a:lvl9pPr>
          </a:lstStyle>
          <a:p>
            <a:endParaRPr lang="en-US"/>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6908" indent="0">
              <a:buNone/>
              <a:defRPr sz="1200"/>
            </a:lvl2pPr>
            <a:lvl3pPr marL="913816" indent="0">
              <a:buNone/>
              <a:defRPr sz="1000"/>
            </a:lvl3pPr>
            <a:lvl4pPr marL="1370723" indent="0">
              <a:buNone/>
              <a:defRPr sz="900"/>
            </a:lvl4pPr>
            <a:lvl5pPr marL="1827630" indent="0">
              <a:buNone/>
              <a:defRPr sz="900"/>
            </a:lvl5pPr>
            <a:lvl6pPr marL="2284537" indent="0">
              <a:buNone/>
              <a:defRPr sz="900"/>
            </a:lvl6pPr>
            <a:lvl7pPr marL="2741445" indent="0">
              <a:buNone/>
              <a:defRPr sz="900"/>
            </a:lvl7pPr>
            <a:lvl8pPr marL="3198352" indent="0">
              <a:buNone/>
              <a:defRPr sz="900"/>
            </a:lvl8pPr>
            <a:lvl9pPr marL="36552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9863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2885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5967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1709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lvl1pPr>
              <a:defRPr>
                <a:solidFill>
                  <a:srgbClr val="002570"/>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Segoe UI Light" pitchFamily="34" charset="0"/>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11677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58496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68233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38607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6"/>
            <a:ext cx="5386917"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6"/>
            <a:ext cx="5389034"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60392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8174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2" descr="http://www.alphateck.com/images/blog/deep-sea-reef-fish/deep-sea-reef-fish-color.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b="5687"/>
          <a:stretch/>
        </p:blipFill>
        <p:spPr bwMode="auto">
          <a:xfrm>
            <a:off x="3"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6" y="-1829"/>
            <a:ext cx="12191998"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971668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32483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12" descr="http://www.clipartbest.com/cliparts/dc7/jnA/dc7jnApc9.gif"/>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8398" b="62012" l="80762" r="92090"/>
                    </a14:imgEffect>
                  </a14:imgLayer>
                </a14:imgProps>
              </a:ext>
              <a:ext uri="{28A0092B-C50C-407E-A947-70E740481C1C}">
                <a14:useLocalDpi xmlns:a14="http://schemas.microsoft.com/office/drawing/2010/main" val="0"/>
              </a:ext>
            </a:extLst>
          </a:blip>
          <a:srcRect l="79463" t="6992" r="6424" b="36877"/>
          <a:stretch/>
        </p:blipFill>
        <p:spPr bwMode="auto">
          <a:xfrm>
            <a:off x="11074401" y="-233892"/>
            <a:ext cx="1051890" cy="6254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ipartbest.com/cliparts/dc7/jnA/dc7jnApc9.gif"/>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6641" b="96387" l="5176" r="92676"/>
                    </a14:imgEffect>
                  </a14:imgLayer>
                </a14:imgProps>
              </a:ext>
              <a:ext uri="{28A0092B-C50C-407E-A947-70E740481C1C}">
                <a14:useLocalDpi xmlns:a14="http://schemas.microsoft.com/office/drawing/2010/main" val="0"/>
              </a:ext>
            </a:extLst>
          </a:blip>
          <a:srcRect l="7511" t="57595" r="8478" b="5270"/>
          <a:stretch/>
        </p:blipFill>
        <p:spPr bwMode="auto">
          <a:xfrm>
            <a:off x="9448800" y="5462836"/>
            <a:ext cx="1828800" cy="7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1224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1837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6"/>
          </a:xfrm>
        </p:spPr>
        <p:txBody>
          <a:bodyPr anchor="t"/>
          <a:lstStyle>
            <a:lvl1pPr algn="l">
              <a:defRPr sz="3999"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1999">
                <a:solidFill>
                  <a:schemeClr val="tx1">
                    <a:tint val="75000"/>
                  </a:schemeClr>
                </a:solidFill>
              </a:defRPr>
            </a:lvl1pPr>
            <a:lvl2pPr marL="457045" indent="0">
              <a:buNone/>
              <a:defRPr sz="1799">
                <a:solidFill>
                  <a:schemeClr val="tx1">
                    <a:tint val="75000"/>
                  </a:schemeClr>
                </a:solidFill>
              </a:defRPr>
            </a:lvl2pPr>
            <a:lvl3pPr marL="914090" indent="0">
              <a:buNone/>
              <a:defRPr sz="1600">
                <a:solidFill>
                  <a:schemeClr val="tx1">
                    <a:tint val="75000"/>
                  </a:schemeClr>
                </a:solidFill>
              </a:defRPr>
            </a:lvl3pPr>
            <a:lvl4pPr marL="1371134" indent="0">
              <a:buNone/>
              <a:defRPr sz="1400">
                <a:solidFill>
                  <a:schemeClr val="tx1">
                    <a:tint val="75000"/>
                  </a:schemeClr>
                </a:solidFill>
              </a:defRPr>
            </a:lvl4pPr>
            <a:lvl5pPr marL="1828178" indent="0">
              <a:buNone/>
              <a:defRPr sz="1400">
                <a:solidFill>
                  <a:schemeClr val="tx1">
                    <a:tint val="75000"/>
                  </a:schemeClr>
                </a:solidFill>
              </a:defRPr>
            </a:lvl5pPr>
            <a:lvl6pPr marL="2285223" indent="0">
              <a:buNone/>
              <a:defRPr sz="1400">
                <a:solidFill>
                  <a:schemeClr val="tx1">
                    <a:tint val="75000"/>
                  </a:schemeClr>
                </a:solidFill>
              </a:defRPr>
            </a:lvl6pPr>
            <a:lvl7pPr marL="2742268" indent="0">
              <a:buNone/>
              <a:defRPr sz="1400">
                <a:solidFill>
                  <a:schemeClr val="tx1">
                    <a:tint val="75000"/>
                  </a:schemeClr>
                </a:solidFill>
              </a:defRPr>
            </a:lvl7pPr>
            <a:lvl8pPr marL="3199312" indent="0">
              <a:buNone/>
              <a:defRPr sz="1400">
                <a:solidFill>
                  <a:schemeClr val="tx1">
                    <a:tint val="75000"/>
                  </a:schemeClr>
                </a:solidFill>
              </a:defRPr>
            </a:lvl8pPr>
            <a:lvl9pPr marL="365635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47263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0" y="137160"/>
            <a:ext cx="11785600" cy="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0" y="6720840"/>
            <a:ext cx="11785600" cy="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5275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6_Blank">
    <p:bg>
      <p:bgPr>
        <a:gradFill flip="none" rotWithShape="1">
          <a:gsLst>
            <a:gs pos="0">
              <a:schemeClr val="accent5">
                <a:lumMod val="40000"/>
                <a:lumOff val="60000"/>
              </a:schemeClr>
            </a:gs>
            <a:gs pos="29000">
              <a:schemeClr val="accent5">
                <a:lumMod val="40000"/>
                <a:lumOff val="60000"/>
                <a:alpha val="55000"/>
              </a:schemeClr>
            </a:gs>
            <a:gs pos="84000">
              <a:schemeClr val="accent5">
                <a:lumMod val="40000"/>
                <a:lumOff val="60000"/>
                <a:alpha val="35000"/>
              </a:schemeClr>
            </a:gs>
          </a:gsLst>
          <a:lin ang="27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0" y="137160"/>
            <a:ext cx="11785600" cy="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0" y="6720840"/>
            <a:ext cx="11785600" cy="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84592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p:nvPr userDrawn="1"/>
        </p:nvSpPr>
        <p:spPr>
          <a:xfrm>
            <a:off x="2792746" y="411480"/>
            <a:ext cx="4954883" cy="400110"/>
          </a:xfrm>
          <a:prstGeom prst="rect">
            <a:avLst/>
          </a:prstGeom>
          <a:noFill/>
        </p:spPr>
        <p:txBody>
          <a:bodyPr wrap="none" rtlCol="0">
            <a:spAutoFit/>
          </a:bodyPr>
          <a:lstStyle/>
          <a:p>
            <a:r>
              <a:rPr lang="en-US" sz="2000" dirty="0">
                <a:solidFill>
                  <a:prstClr val="black">
                    <a:lumMod val="85000"/>
                    <a:lumOff val="15000"/>
                  </a:prstClr>
                </a:solidFill>
                <a:latin typeface="Segoe UI Light" pitchFamily="34" charset="0"/>
                <a:cs typeface="Segoe UI Light" pitchFamily="34" charset="0"/>
              </a:rPr>
              <a:t>The Hutton Junior Fisheries Biology Program</a:t>
            </a:r>
          </a:p>
        </p:txBody>
      </p:sp>
      <p:cxnSp>
        <p:nvCxnSpPr>
          <p:cNvPr id="7" name="Straight Connector 6"/>
          <p:cNvCxnSpPr/>
          <p:nvPr userDrawn="1"/>
        </p:nvCxnSpPr>
        <p:spPr>
          <a:xfrm>
            <a:off x="609600"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45600"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31412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3"/>
            <a:ext cx="401108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5"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01775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1915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428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9688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277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6"/>
            <a:ext cx="5386917" cy="639762"/>
          </a:xfrm>
        </p:spPr>
        <p:txBody>
          <a:bodyPr anchor="b"/>
          <a:lstStyle>
            <a:lvl1pPr marL="0" indent="0">
              <a:buNone/>
              <a:defRPr sz="2399" b="1"/>
            </a:lvl1pPr>
            <a:lvl2pPr marL="457045" indent="0">
              <a:buNone/>
              <a:defRPr sz="1999" b="1"/>
            </a:lvl2pPr>
            <a:lvl3pPr marL="914090" indent="0">
              <a:buNone/>
              <a:defRPr sz="1799" b="1"/>
            </a:lvl3pPr>
            <a:lvl4pPr marL="1371134" indent="0">
              <a:buNone/>
              <a:defRPr sz="1600" b="1"/>
            </a:lvl4pPr>
            <a:lvl5pPr marL="1828178" indent="0">
              <a:buNone/>
              <a:defRPr sz="1600" b="1"/>
            </a:lvl5pPr>
            <a:lvl6pPr marL="2285223" indent="0">
              <a:buNone/>
              <a:defRPr sz="1600" b="1"/>
            </a:lvl6pPr>
            <a:lvl7pPr marL="2742268"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5" y="1535116"/>
            <a:ext cx="5389034" cy="639762"/>
          </a:xfrm>
        </p:spPr>
        <p:txBody>
          <a:bodyPr anchor="b"/>
          <a:lstStyle>
            <a:lvl1pPr marL="0" indent="0">
              <a:buNone/>
              <a:defRPr sz="2399" b="1"/>
            </a:lvl1pPr>
            <a:lvl2pPr marL="457045" indent="0">
              <a:buNone/>
              <a:defRPr sz="1999" b="1"/>
            </a:lvl2pPr>
            <a:lvl3pPr marL="914090" indent="0">
              <a:buNone/>
              <a:defRPr sz="1799" b="1"/>
            </a:lvl3pPr>
            <a:lvl4pPr marL="1371134" indent="0">
              <a:buNone/>
              <a:defRPr sz="1600" b="1"/>
            </a:lvl4pPr>
            <a:lvl5pPr marL="1828178" indent="0">
              <a:buNone/>
              <a:defRPr sz="1600" b="1"/>
            </a:lvl5pPr>
            <a:lvl6pPr marL="2285223" indent="0">
              <a:buNone/>
              <a:defRPr sz="1600" b="1"/>
            </a:lvl6pPr>
            <a:lvl7pPr marL="2742268"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5"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2726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6694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2" descr="http://www.alphateck.com/images/blog/deep-sea-reef-fish/deep-sea-reef-fish-color.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b="5687"/>
          <a:stretch/>
        </p:blipFill>
        <p:spPr bwMode="auto">
          <a:xfrm>
            <a:off x="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7" y="-1829"/>
            <a:ext cx="12191998"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Tree>
    <p:extLst>
      <p:ext uri="{BB962C8B-B14F-4D97-AF65-F5344CB8AC3E}">
        <p14:creationId xmlns:p14="http://schemas.microsoft.com/office/powerpoint/2010/main" val="38415728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030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69333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12" descr="http://www.clipartbest.com/cliparts/dc7/jnA/dc7jnApc9.gif"/>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8398" b="62012" l="80762" r="92090"/>
                    </a14:imgEffect>
                  </a14:imgLayer>
                </a14:imgProps>
              </a:ext>
              <a:ext uri="{28A0092B-C50C-407E-A947-70E740481C1C}">
                <a14:useLocalDpi xmlns:a14="http://schemas.microsoft.com/office/drawing/2010/main" val="0"/>
              </a:ext>
            </a:extLst>
          </a:blip>
          <a:srcRect l="79463" t="6992" r="6424" b="36877"/>
          <a:stretch/>
        </p:blipFill>
        <p:spPr bwMode="auto">
          <a:xfrm>
            <a:off x="11074401" y="-233892"/>
            <a:ext cx="1051890" cy="6254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ipartbest.com/cliparts/dc7/jnA/dc7jnApc9.gif"/>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6641" b="96387" l="5176" r="92676"/>
                    </a14:imgEffect>
                  </a14:imgLayer>
                </a14:imgProps>
              </a:ext>
              <a:ext uri="{28A0092B-C50C-407E-A947-70E740481C1C}">
                <a14:useLocalDpi xmlns:a14="http://schemas.microsoft.com/office/drawing/2010/main" val="0"/>
              </a:ext>
            </a:extLst>
          </a:blip>
          <a:srcRect l="7511" t="57595" r="8478" b="5270"/>
          <a:stretch/>
        </p:blipFill>
        <p:spPr bwMode="auto">
          <a:xfrm>
            <a:off x="9448800" y="5462838"/>
            <a:ext cx="1828800" cy="7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7348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4088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1" y="137160"/>
            <a:ext cx="11785600" cy="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1" y="6720840"/>
            <a:ext cx="11785600" cy="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377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Blank">
    <p:bg>
      <p:bgPr>
        <a:gradFill flip="none" rotWithShape="1">
          <a:gsLst>
            <a:gs pos="0">
              <a:schemeClr val="accent5">
                <a:lumMod val="40000"/>
                <a:lumOff val="60000"/>
              </a:schemeClr>
            </a:gs>
            <a:gs pos="29000">
              <a:schemeClr val="accent5">
                <a:lumMod val="40000"/>
                <a:lumOff val="60000"/>
                <a:alpha val="55000"/>
              </a:schemeClr>
            </a:gs>
            <a:gs pos="84000">
              <a:schemeClr val="accent5">
                <a:lumMod val="40000"/>
                <a:lumOff val="60000"/>
                <a:alpha val="35000"/>
              </a:schemeClr>
            </a:gs>
          </a:gsLst>
          <a:lin ang="27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1" y="137160"/>
            <a:ext cx="11785600" cy="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1" y="6720840"/>
            <a:ext cx="11785600" cy="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1093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p:nvPr userDrawn="1"/>
        </p:nvSpPr>
        <p:spPr>
          <a:xfrm>
            <a:off x="2792747" y="411480"/>
            <a:ext cx="4954883" cy="400110"/>
          </a:xfrm>
          <a:prstGeom prst="rect">
            <a:avLst/>
          </a:prstGeom>
          <a:noFill/>
        </p:spPr>
        <p:txBody>
          <a:bodyPr wrap="none" rtlCol="0">
            <a:spAutoFit/>
          </a:bodyPr>
          <a:lstStyle/>
          <a:p>
            <a:r>
              <a:rPr lang="en-US" sz="1999" dirty="0">
                <a:solidFill>
                  <a:prstClr val="black">
                    <a:lumMod val="85000"/>
                    <a:lumOff val="15000"/>
                  </a:prstClr>
                </a:solidFill>
                <a:latin typeface="Segoe UI Light" pitchFamily="34" charset="0"/>
                <a:cs typeface="Segoe UI Light" pitchFamily="34" charset="0"/>
              </a:rPr>
              <a:t>The Hutton Junior Fisheries Biology Program</a:t>
            </a:r>
          </a:p>
        </p:txBody>
      </p:sp>
      <p:cxnSp>
        <p:nvCxnSpPr>
          <p:cNvPr id="7" name="Straight Connector 6"/>
          <p:cNvCxnSpPr/>
          <p:nvPr userDrawn="1"/>
        </p:nvCxnSpPr>
        <p:spPr>
          <a:xfrm>
            <a:off x="609600"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45601"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969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3"/>
            <a:ext cx="4011085" cy="1162050"/>
          </a:xfrm>
        </p:spPr>
        <p:txBody>
          <a:bodyPr anchor="b"/>
          <a:lstStyle>
            <a:lvl1pPr algn="l">
              <a:defRPr sz="1999"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5" cy="4691063"/>
          </a:xfrm>
        </p:spPr>
        <p:txBody>
          <a:bodyPr/>
          <a:lstStyle>
            <a:lvl1pPr marL="0" indent="0">
              <a:buNone/>
              <a:defRPr sz="1400"/>
            </a:lvl1pPr>
            <a:lvl2pPr marL="457045" indent="0">
              <a:buNone/>
              <a:defRPr sz="1200"/>
            </a:lvl2pPr>
            <a:lvl3pPr marL="914090" indent="0">
              <a:buNone/>
              <a:defRPr sz="1000"/>
            </a:lvl3pPr>
            <a:lvl4pPr marL="1371134" indent="0">
              <a:buNone/>
              <a:defRPr sz="900"/>
            </a:lvl4pPr>
            <a:lvl5pPr marL="1828178" indent="0">
              <a:buNone/>
              <a:defRPr sz="900"/>
            </a:lvl5pPr>
            <a:lvl6pPr marL="2285223" indent="0">
              <a:buNone/>
              <a:defRPr sz="900"/>
            </a:lvl6pPr>
            <a:lvl7pPr marL="2742268" indent="0">
              <a:buNone/>
              <a:defRPr sz="900"/>
            </a:lvl7pPr>
            <a:lvl8pPr marL="3199312" indent="0">
              <a:buNone/>
              <a:defRPr sz="900"/>
            </a:lvl8pPr>
            <a:lvl9pPr marL="365635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5248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199"/>
            </a:lvl1pPr>
            <a:lvl2pPr marL="457045" indent="0">
              <a:buNone/>
              <a:defRPr sz="2799"/>
            </a:lvl2pPr>
            <a:lvl3pPr marL="914090" indent="0">
              <a:buNone/>
              <a:defRPr sz="2399"/>
            </a:lvl3pPr>
            <a:lvl4pPr marL="1371134" indent="0">
              <a:buNone/>
              <a:defRPr sz="1999"/>
            </a:lvl4pPr>
            <a:lvl5pPr marL="1828178" indent="0">
              <a:buNone/>
              <a:defRPr sz="1999"/>
            </a:lvl5pPr>
            <a:lvl6pPr marL="2285223" indent="0">
              <a:buNone/>
              <a:defRPr sz="1999"/>
            </a:lvl6pPr>
            <a:lvl7pPr marL="2742268" indent="0">
              <a:buNone/>
              <a:defRPr sz="1999"/>
            </a:lvl7pPr>
            <a:lvl8pPr marL="3199312" indent="0">
              <a:buNone/>
              <a:defRPr sz="1999"/>
            </a:lvl8pPr>
            <a:lvl9pPr marL="3656357"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045" indent="0">
              <a:buNone/>
              <a:defRPr sz="1200"/>
            </a:lvl2pPr>
            <a:lvl3pPr marL="914090" indent="0">
              <a:buNone/>
              <a:defRPr sz="1000"/>
            </a:lvl3pPr>
            <a:lvl4pPr marL="1371134" indent="0">
              <a:buNone/>
              <a:defRPr sz="900"/>
            </a:lvl4pPr>
            <a:lvl5pPr marL="1828178" indent="0">
              <a:buNone/>
              <a:defRPr sz="900"/>
            </a:lvl5pPr>
            <a:lvl6pPr marL="2285223" indent="0">
              <a:buNone/>
              <a:defRPr sz="900"/>
            </a:lvl6pPr>
            <a:lvl7pPr marL="2742268" indent="0">
              <a:buNone/>
              <a:defRPr sz="900"/>
            </a:lvl7pPr>
            <a:lvl8pPr marL="3199312" indent="0">
              <a:buNone/>
              <a:defRPr sz="900"/>
            </a:lvl8pPr>
            <a:lvl9pPr marL="365635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64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4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4858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2"/>
            <a:ext cx="10363200" cy="1470025"/>
          </a:xfrm>
        </p:spPr>
        <p:txBody>
          <a:bodyPr/>
          <a:lstStyle>
            <a:lvl1pPr>
              <a:defRPr>
                <a:solidFill>
                  <a:srgbClr val="002570"/>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latin typeface="Segoe UI Light" pitchFamily="34" charset="0"/>
              </a:defRPr>
            </a:lvl1pPr>
            <a:lvl2pPr marL="457045" indent="0" algn="ctr">
              <a:buNone/>
              <a:defRPr>
                <a:solidFill>
                  <a:schemeClr val="tx1">
                    <a:tint val="75000"/>
                  </a:schemeClr>
                </a:solidFill>
              </a:defRPr>
            </a:lvl2pPr>
            <a:lvl3pPr marL="914090"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8"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0489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151" y="2057401"/>
            <a:ext cx="8460404"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4151" y="4876800"/>
            <a:ext cx="846040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88996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758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6"/>
          </a:xfrm>
        </p:spPr>
        <p:txBody>
          <a:bodyPr anchor="t"/>
          <a:lstStyle>
            <a:lvl1pPr algn="l">
              <a:defRPr sz="3999"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1999">
                <a:solidFill>
                  <a:schemeClr val="tx1">
                    <a:tint val="75000"/>
                  </a:schemeClr>
                </a:solidFill>
              </a:defRPr>
            </a:lvl1pPr>
            <a:lvl2pPr marL="457045" indent="0">
              <a:buNone/>
              <a:defRPr sz="1799">
                <a:solidFill>
                  <a:schemeClr val="tx1">
                    <a:tint val="75000"/>
                  </a:schemeClr>
                </a:solidFill>
              </a:defRPr>
            </a:lvl2pPr>
            <a:lvl3pPr marL="914090" indent="0">
              <a:buNone/>
              <a:defRPr sz="1600">
                <a:solidFill>
                  <a:schemeClr val="tx1">
                    <a:tint val="75000"/>
                  </a:schemeClr>
                </a:solidFill>
              </a:defRPr>
            </a:lvl3pPr>
            <a:lvl4pPr marL="1371134" indent="0">
              <a:buNone/>
              <a:defRPr sz="1400">
                <a:solidFill>
                  <a:schemeClr val="tx1">
                    <a:tint val="75000"/>
                  </a:schemeClr>
                </a:solidFill>
              </a:defRPr>
            </a:lvl4pPr>
            <a:lvl5pPr marL="1828178" indent="0">
              <a:buNone/>
              <a:defRPr sz="1400">
                <a:solidFill>
                  <a:schemeClr val="tx1">
                    <a:tint val="75000"/>
                  </a:schemeClr>
                </a:solidFill>
              </a:defRPr>
            </a:lvl5pPr>
            <a:lvl6pPr marL="2285223" indent="0">
              <a:buNone/>
              <a:defRPr sz="1400">
                <a:solidFill>
                  <a:schemeClr val="tx1">
                    <a:tint val="75000"/>
                  </a:schemeClr>
                </a:solidFill>
              </a:defRPr>
            </a:lvl6pPr>
            <a:lvl7pPr marL="2742268" indent="0">
              <a:buNone/>
              <a:defRPr sz="1400">
                <a:solidFill>
                  <a:schemeClr val="tx1">
                    <a:tint val="75000"/>
                  </a:schemeClr>
                </a:solidFill>
              </a:defRPr>
            </a:lvl7pPr>
            <a:lvl8pPr marL="3199312" indent="0">
              <a:buNone/>
              <a:defRPr sz="1400">
                <a:solidFill>
                  <a:schemeClr val="tx1">
                    <a:tint val="75000"/>
                  </a:schemeClr>
                </a:solidFill>
              </a:defRPr>
            </a:lvl8pPr>
            <a:lvl9pPr marL="365635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2681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8913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6"/>
            <a:ext cx="5386917" cy="639762"/>
          </a:xfrm>
        </p:spPr>
        <p:txBody>
          <a:bodyPr anchor="b"/>
          <a:lstStyle>
            <a:lvl1pPr marL="0" indent="0">
              <a:buNone/>
              <a:defRPr sz="2399" b="1"/>
            </a:lvl1pPr>
            <a:lvl2pPr marL="457045" indent="0">
              <a:buNone/>
              <a:defRPr sz="1999" b="1"/>
            </a:lvl2pPr>
            <a:lvl3pPr marL="914090" indent="0">
              <a:buNone/>
              <a:defRPr sz="1799" b="1"/>
            </a:lvl3pPr>
            <a:lvl4pPr marL="1371134" indent="0">
              <a:buNone/>
              <a:defRPr sz="1600" b="1"/>
            </a:lvl4pPr>
            <a:lvl5pPr marL="1828178" indent="0">
              <a:buNone/>
              <a:defRPr sz="1600" b="1"/>
            </a:lvl5pPr>
            <a:lvl6pPr marL="2285223" indent="0">
              <a:buNone/>
              <a:defRPr sz="1600" b="1"/>
            </a:lvl6pPr>
            <a:lvl7pPr marL="2742268"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5" y="1535116"/>
            <a:ext cx="5389034" cy="639762"/>
          </a:xfrm>
        </p:spPr>
        <p:txBody>
          <a:bodyPr anchor="b"/>
          <a:lstStyle>
            <a:lvl1pPr marL="0" indent="0">
              <a:buNone/>
              <a:defRPr sz="2399" b="1"/>
            </a:lvl1pPr>
            <a:lvl2pPr marL="457045" indent="0">
              <a:buNone/>
              <a:defRPr sz="1999" b="1"/>
            </a:lvl2pPr>
            <a:lvl3pPr marL="914090" indent="0">
              <a:buNone/>
              <a:defRPr sz="1799" b="1"/>
            </a:lvl3pPr>
            <a:lvl4pPr marL="1371134" indent="0">
              <a:buNone/>
              <a:defRPr sz="1600" b="1"/>
            </a:lvl4pPr>
            <a:lvl5pPr marL="1828178" indent="0">
              <a:buNone/>
              <a:defRPr sz="1600" b="1"/>
            </a:lvl5pPr>
            <a:lvl6pPr marL="2285223" indent="0">
              <a:buNone/>
              <a:defRPr sz="1600" b="1"/>
            </a:lvl6pPr>
            <a:lvl7pPr marL="2742268"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5"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0281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6426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2" descr="http://www.alphateck.com/images/blog/deep-sea-reef-fish/deep-sea-reef-fish-color.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b="5687"/>
          <a:stretch/>
        </p:blipFill>
        <p:spPr bwMode="auto">
          <a:xfrm>
            <a:off x="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7" y="-1829"/>
            <a:ext cx="12191998"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Tree>
    <p:extLst>
      <p:ext uri="{BB962C8B-B14F-4D97-AF65-F5344CB8AC3E}">
        <p14:creationId xmlns:p14="http://schemas.microsoft.com/office/powerpoint/2010/main" val="40657909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8639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12" descr="http://www.clipartbest.com/cliparts/dc7/jnA/dc7jnApc9.gif"/>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8398" b="62012" l="80762" r="92090"/>
                    </a14:imgEffect>
                  </a14:imgLayer>
                </a14:imgProps>
              </a:ext>
              <a:ext uri="{28A0092B-C50C-407E-A947-70E740481C1C}">
                <a14:useLocalDpi xmlns:a14="http://schemas.microsoft.com/office/drawing/2010/main" val="0"/>
              </a:ext>
            </a:extLst>
          </a:blip>
          <a:srcRect l="79463" t="6992" r="6424" b="36877"/>
          <a:stretch/>
        </p:blipFill>
        <p:spPr bwMode="auto">
          <a:xfrm>
            <a:off x="11074401" y="-233892"/>
            <a:ext cx="1051890" cy="6254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ipartbest.com/cliparts/dc7/jnA/dc7jnApc9.gif"/>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6641" b="96387" l="5176" r="92676"/>
                    </a14:imgEffect>
                  </a14:imgLayer>
                </a14:imgProps>
              </a:ext>
              <a:ext uri="{28A0092B-C50C-407E-A947-70E740481C1C}">
                <a14:useLocalDpi xmlns:a14="http://schemas.microsoft.com/office/drawing/2010/main" val="0"/>
              </a:ext>
            </a:extLst>
          </a:blip>
          <a:srcRect l="7511" t="57595" r="8478" b="5270"/>
          <a:stretch/>
        </p:blipFill>
        <p:spPr bwMode="auto">
          <a:xfrm>
            <a:off x="9448800" y="5462838"/>
            <a:ext cx="1828800" cy="7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266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2315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1" y="137160"/>
            <a:ext cx="11785600" cy="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1" y="6720840"/>
            <a:ext cx="11785600" cy="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865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4149" y="1676400"/>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3651" y="1676401"/>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5501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6_Blank">
    <p:bg>
      <p:bgPr>
        <a:gradFill flip="none" rotWithShape="1">
          <a:gsLst>
            <a:gs pos="0">
              <a:schemeClr val="accent5">
                <a:lumMod val="40000"/>
                <a:lumOff val="60000"/>
              </a:schemeClr>
            </a:gs>
            <a:gs pos="29000">
              <a:schemeClr val="accent5">
                <a:lumMod val="40000"/>
                <a:lumOff val="60000"/>
                <a:alpha val="55000"/>
              </a:schemeClr>
            </a:gs>
            <a:gs pos="84000">
              <a:schemeClr val="accent5">
                <a:lumMod val="40000"/>
                <a:lumOff val="60000"/>
                <a:alpha val="35000"/>
              </a:schemeClr>
            </a:gs>
          </a:gsLst>
          <a:lin ang="27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1" y="137160"/>
            <a:ext cx="11785600" cy="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1" y="6720840"/>
            <a:ext cx="11785600" cy="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327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p:nvPr userDrawn="1"/>
        </p:nvSpPr>
        <p:spPr>
          <a:xfrm>
            <a:off x="2792747" y="411480"/>
            <a:ext cx="4954883" cy="400110"/>
          </a:xfrm>
          <a:prstGeom prst="rect">
            <a:avLst/>
          </a:prstGeom>
          <a:noFill/>
        </p:spPr>
        <p:txBody>
          <a:bodyPr wrap="none" rtlCol="0">
            <a:spAutoFit/>
          </a:bodyPr>
          <a:lstStyle/>
          <a:p>
            <a:r>
              <a:rPr lang="en-US" sz="1999" dirty="0">
                <a:solidFill>
                  <a:prstClr val="black">
                    <a:lumMod val="85000"/>
                    <a:lumOff val="15000"/>
                  </a:prstClr>
                </a:solidFill>
                <a:latin typeface="Segoe UI Light" pitchFamily="34" charset="0"/>
                <a:cs typeface="Segoe UI Light" pitchFamily="34" charset="0"/>
              </a:rPr>
              <a:t>The Hutton Junior Fisheries Biology Program</a:t>
            </a:r>
          </a:p>
        </p:txBody>
      </p:sp>
      <p:cxnSp>
        <p:nvCxnSpPr>
          <p:cNvPr id="7" name="Straight Connector 6"/>
          <p:cNvCxnSpPr/>
          <p:nvPr userDrawn="1"/>
        </p:nvCxnSpPr>
        <p:spPr>
          <a:xfrm>
            <a:off x="609600"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45601"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5793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3"/>
            <a:ext cx="4011085" cy="1162050"/>
          </a:xfrm>
        </p:spPr>
        <p:txBody>
          <a:bodyPr anchor="b"/>
          <a:lstStyle>
            <a:lvl1pPr algn="l">
              <a:defRPr sz="1999"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5" cy="4691063"/>
          </a:xfrm>
        </p:spPr>
        <p:txBody>
          <a:bodyPr/>
          <a:lstStyle>
            <a:lvl1pPr marL="0" indent="0">
              <a:buNone/>
              <a:defRPr sz="1400"/>
            </a:lvl1pPr>
            <a:lvl2pPr marL="457045" indent="0">
              <a:buNone/>
              <a:defRPr sz="1200"/>
            </a:lvl2pPr>
            <a:lvl3pPr marL="914090" indent="0">
              <a:buNone/>
              <a:defRPr sz="1000"/>
            </a:lvl3pPr>
            <a:lvl4pPr marL="1371134" indent="0">
              <a:buNone/>
              <a:defRPr sz="900"/>
            </a:lvl4pPr>
            <a:lvl5pPr marL="1828178" indent="0">
              <a:buNone/>
              <a:defRPr sz="900"/>
            </a:lvl5pPr>
            <a:lvl6pPr marL="2285223" indent="0">
              <a:buNone/>
              <a:defRPr sz="900"/>
            </a:lvl6pPr>
            <a:lvl7pPr marL="2742268" indent="0">
              <a:buNone/>
              <a:defRPr sz="900"/>
            </a:lvl7pPr>
            <a:lvl8pPr marL="3199312" indent="0">
              <a:buNone/>
              <a:defRPr sz="900"/>
            </a:lvl8pPr>
            <a:lvl9pPr marL="365635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17043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199"/>
            </a:lvl1pPr>
            <a:lvl2pPr marL="457045" indent="0">
              <a:buNone/>
              <a:defRPr sz="2799"/>
            </a:lvl2pPr>
            <a:lvl3pPr marL="914090" indent="0">
              <a:buNone/>
              <a:defRPr sz="2399"/>
            </a:lvl3pPr>
            <a:lvl4pPr marL="1371134" indent="0">
              <a:buNone/>
              <a:defRPr sz="1999"/>
            </a:lvl4pPr>
            <a:lvl5pPr marL="1828178" indent="0">
              <a:buNone/>
              <a:defRPr sz="1999"/>
            </a:lvl5pPr>
            <a:lvl6pPr marL="2285223" indent="0">
              <a:buNone/>
              <a:defRPr sz="1999"/>
            </a:lvl6pPr>
            <a:lvl7pPr marL="2742268" indent="0">
              <a:buNone/>
              <a:defRPr sz="1999"/>
            </a:lvl7pPr>
            <a:lvl8pPr marL="3199312" indent="0">
              <a:buNone/>
              <a:defRPr sz="1999"/>
            </a:lvl8pPr>
            <a:lvl9pPr marL="3656357"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045" indent="0">
              <a:buNone/>
              <a:defRPr sz="1200"/>
            </a:lvl2pPr>
            <a:lvl3pPr marL="914090" indent="0">
              <a:buNone/>
              <a:defRPr sz="1000"/>
            </a:lvl3pPr>
            <a:lvl4pPr marL="1371134" indent="0">
              <a:buNone/>
              <a:defRPr sz="900"/>
            </a:lvl4pPr>
            <a:lvl5pPr marL="1828178" indent="0">
              <a:buNone/>
              <a:defRPr sz="900"/>
            </a:lvl5pPr>
            <a:lvl6pPr marL="2285223" indent="0">
              <a:buNone/>
              <a:defRPr sz="900"/>
            </a:lvl6pPr>
            <a:lvl7pPr marL="2742268" indent="0">
              <a:buNone/>
              <a:defRPr sz="900"/>
            </a:lvl7pPr>
            <a:lvl8pPr marL="3199312" indent="0">
              <a:buNone/>
              <a:defRPr sz="900"/>
            </a:lvl8pPr>
            <a:lvl9pPr marL="365635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234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84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18489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151" y="990600"/>
            <a:ext cx="8460403"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4150" y="4267200"/>
            <a:ext cx="8460403"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20564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6074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151" y="2057401"/>
            <a:ext cx="8460404"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4151" y="4876800"/>
            <a:ext cx="846040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3069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4149" y="1676400"/>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3651" y="1676401"/>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4108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4150" y="1676400"/>
            <a:ext cx="4702367"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4150" y="2516458"/>
            <a:ext cx="4702367"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3367" y="1676400"/>
            <a:ext cx="4704484"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516458"/>
            <a:ext cx="4704484"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8" name="Footer Placeholder 7"/>
          <p:cNvSpPr>
            <a:spLocks noGrp="1"/>
          </p:cNvSpPr>
          <p:nvPr>
            <p:ph type="ftr" sz="quarter" idx="11"/>
          </p:nvPr>
        </p:nvSpPr>
        <p:spPr/>
        <p:txBody>
          <a:bodyPr/>
          <a:lstStyle/>
          <a:p>
            <a:endParaRPr dirty="0">
              <a:solidFill>
                <a:srgbClr val="164B4F">
                  <a:lumMod val="90000"/>
                  <a:lumOff val="10000"/>
                </a:srgbClr>
              </a:solidFill>
            </a:endParaRPr>
          </a:p>
        </p:txBody>
      </p:sp>
      <p:sp>
        <p:nvSpPr>
          <p:cNvPr id="9" name="Slide Number Placeholder 8"/>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30739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4150" y="1676400"/>
            <a:ext cx="4702367"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4150" y="2516458"/>
            <a:ext cx="4702367"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3367" y="1676400"/>
            <a:ext cx="4704484"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516458"/>
            <a:ext cx="4704484"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8" name="Footer Placeholder 7"/>
          <p:cNvSpPr>
            <a:spLocks noGrp="1"/>
          </p:cNvSpPr>
          <p:nvPr>
            <p:ph type="ftr" sz="quarter" idx="11"/>
          </p:nvPr>
        </p:nvSpPr>
        <p:spPr/>
        <p:txBody>
          <a:bodyPr/>
          <a:lstStyle/>
          <a:p>
            <a:endParaRPr dirty="0">
              <a:solidFill>
                <a:srgbClr val="164B4F">
                  <a:lumMod val="90000"/>
                  <a:lumOff val="10000"/>
                </a:srgbClr>
              </a:solidFill>
            </a:endParaRPr>
          </a:p>
        </p:txBody>
      </p:sp>
      <p:sp>
        <p:nvSpPr>
          <p:cNvPr id="9" name="Slide Number Placeholder 8"/>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51072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4" name="Footer Placeholder 3"/>
          <p:cNvSpPr>
            <a:spLocks noGrp="1"/>
          </p:cNvSpPr>
          <p:nvPr>
            <p:ph type="ftr" sz="quarter" idx="11"/>
          </p:nvPr>
        </p:nvSpPr>
        <p:spPr/>
        <p:txBody>
          <a:bodyPr/>
          <a:lstStyle/>
          <a:p>
            <a:endParaRPr dirty="0">
              <a:solidFill>
                <a:srgbClr val="164B4F">
                  <a:lumMod val="90000"/>
                  <a:lumOff val="10000"/>
                </a:srgbClr>
              </a:solidFill>
            </a:endParaRPr>
          </a:p>
        </p:txBody>
      </p:sp>
      <p:sp>
        <p:nvSpPr>
          <p:cNvPr id="5" name="Slide Number Placeholder 4"/>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25460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3" name="Footer Placeholder 2"/>
          <p:cNvSpPr>
            <a:spLocks noGrp="1"/>
          </p:cNvSpPr>
          <p:nvPr>
            <p:ph type="ftr" sz="quarter" idx="11"/>
          </p:nvPr>
        </p:nvSpPr>
        <p:spPr/>
        <p:txBody>
          <a:bodyPr/>
          <a:lstStyle/>
          <a:p>
            <a:endParaRPr dirty="0">
              <a:solidFill>
                <a:srgbClr val="164B4F">
                  <a:lumMod val="90000"/>
                  <a:lumOff val="10000"/>
                </a:srgbClr>
              </a:solidFill>
            </a:endParaRPr>
          </a:p>
        </p:txBody>
      </p:sp>
      <p:sp>
        <p:nvSpPr>
          <p:cNvPr id="4" name="Slide Number Placeholder 3"/>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41696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5" y="1676400"/>
            <a:ext cx="3810992"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4150" y="685800"/>
            <a:ext cx="6173808"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2835"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05903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6" y="1676400"/>
            <a:ext cx="3810992"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809" y="0"/>
            <a:ext cx="5945149"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772836"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36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84213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4" y="381000"/>
            <a:ext cx="1905494"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4151" y="381000"/>
            <a:ext cx="8307964"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46641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151" y="990600"/>
            <a:ext cx="8460403"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4150" y="4267200"/>
            <a:ext cx="8460403"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1167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84238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151" y="2057401"/>
            <a:ext cx="8460404"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4151" y="4876800"/>
            <a:ext cx="846040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13808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4" name="Footer Placeholder 3"/>
          <p:cNvSpPr>
            <a:spLocks noGrp="1"/>
          </p:cNvSpPr>
          <p:nvPr>
            <p:ph type="ftr" sz="quarter" idx="11"/>
          </p:nvPr>
        </p:nvSpPr>
        <p:spPr/>
        <p:txBody>
          <a:bodyPr/>
          <a:lstStyle/>
          <a:p>
            <a:endParaRPr dirty="0">
              <a:solidFill>
                <a:srgbClr val="164B4F">
                  <a:lumMod val="90000"/>
                  <a:lumOff val="10000"/>
                </a:srgbClr>
              </a:solidFill>
            </a:endParaRPr>
          </a:p>
        </p:txBody>
      </p:sp>
      <p:sp>
        <p:nvSpPr>
          <p:cNvPr id="5" name="Slide Number Placeholder 4"/>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7832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4149" y="1676400"/>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3651" y="1676401"/>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58276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4150" y="1676400"/>
            <a:ext cx="4702367"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4150" y="2516458"/>
            <a:ext cx="4702367"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3367" y="1676400"/>
            <a:ext cx="4704484"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516458"/>
            <a:ext cx="4704484"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8" name="Footer Placeholder 7"/>
          <p:cNvSpPr>
            <a:spLocks noGrp="1"/>
          </p:cNvSpPr>
          <p:nvPr>
            <p:ph type="ftr" sz="quarter" idx="11"/>
          </p:nvPr>
        </p:nvSpPr>
        <p:spPr/>
        <p:txBody>
          <a:bodyPr/>
          <a:lstStyle/>
          <a:p>
            <a:endParaRPr dirty="0">
              <a:solidFill>
                <a:srgbClr val="164B4F">
                  <a:lumMod val="90000"/>
                  <a:lumOff val="10000"/>
                </a:srgbClr>
              </a:solidFill>
            </a:endParaRPr>
          </a:p>
        </p:txBody>
      </p:sp>
      <p:sp>
        <p:nvSpPr>
          <p:cNvPr id="9" name="Slide Number Placeholder 8"/>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42345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4" name="Footer Placeholder 3"/>
          <p:cNvSpPr>
            <a:spLocks noGrp="1"/>
          </p:cNvSpPr>
          <p:nvPr>
            <p:ph type="ftr" sz="quarter" idx="11"/>
          </p:nvPr>
        </p:nvSpPr>
        <p:spPr/>
        <p:txBody>
          <a:bodyPr/>
          <a:lstStyle/>
          <a:p>
            <a:endParaRPr dirty="0">
              <a:solidFill>
                <a:srgbClr val="164B4F">
                  <a:lumMod val="90000"/>
                  <a:lumOff val="10000"/>
                </a:srgbClr>
              </a:solidFill>
            </a:endParaRPr>
          </a:p>
        </p:txBody>
      </p:sp>
      <p:sp>
        <p:nvSpPr>
          <p:cNvPr id="5" name="Slide Number Placeholder 4"/>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1821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3" name="Footer Placeholder 2"/>
          <p:cNvSpPr>
            <a:spLocks noGrp="1"/>
          </p:cNvSpPr>
          <p:nvPr>
            <p:ph type="ftr" sz="quarter" idx="11"/>
          </p:nvPr>
        </p:nvSpPr>
        <p:spPr/>
        <p:txBody>
          <a:bodyPr/>
          <a:lstStyle/>
          <a:p>
            <a:endParaRPr dirty="0">
              <a:solidFill>
                <a:srgbClr val="164B4F">
                  <a:lumMod val="90000"/>
                  <a:lumOff val="10000"/>
                </a:srgbClr>
              </a:solidFill>
            </a:endParaRPr>
          </a:p>
        </p:txBody>
      </p:sp>
      <p:sp>
        <p:nvSpPr>
          <p:cNvPr id="4" name="Slide Number Placeholder 3"/>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41395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5" y="1676400"/>
            <a:ext cx="3810992"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4150" y="685800"/>
            <a:ext cx="6173808"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2835"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77052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6" y="1676400"/>
            <a:ext cx="3810992"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809" y="0"/>
            <a:ext cx="5945149"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772836"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478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9721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4" y="381000"/>
            <a:ext cx="1905494"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4151" y="381000"/>
            <a:ext cx="8307964"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25847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151" y="990600"/>
            <a:ext cx="8460403"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4150" y="4267200"/>
            <a:ext cx="8460403"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38387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1476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3" name="Footer Placeholder 2"/>
          <p:cNvSpPr>
            <a:spLocks noGrp="1"/>
          </p:cNvSpPr>
          <p:nvPr>
            <p:ph type="ftr" sz="quarter" idx="11"/>
          </p:nvPr>
        </p:nvSpPr>
        <p:spPr/>
        <p:txBody>
          <a:bodyPr/>
          <a:lstStyle/>
          <a:p>
            <a:endParaRPr dirty="0">
              <a:solidFill>
                <a:srgbClr val="164B4F">
                  <a:lumMod val="90000"/>
                  <a:lumOff val="10000"/>
                </a:srgbClr>
              </a:solidFill>
            </a:endParaRPr>
          </a:p>
        </p:txBody>
      </p:sp>
      <p:sp>
        <p:nvSpPr>
          <p:cNvPr id="4" name="Slide Number Placeholder 3"/>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7572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151" y="2057401"/>
            <a:ext cx="8460404"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4151" y="4876800"/>
            <a:ext cx="846040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89995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4149" y="1676400"/>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3651" y="1676401"/>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17930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4150" y="1676400"/>
            <a:ext cx="4702367"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4150" y="2516458"/>
            <a:ext cx="4702367"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3367" y="1676400"/>
            <a:ext cx="4704484"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516458"/>
            <a:ext cx="4704484"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8" name="Footer Placeholder 7"/>
          <p:cNvSpPr>
            <a:spLocks noGrp="1"/>
          </p:cNvSpPr>
          <p:nvPr>
            <p:ph type="ftr" sz="quarter" idx="11"/>
          </p:nvPr>
        </p:nvSpPr>
        <p:spPr/>
        <p:txBody>
          <a:bodyPr/>
          <a:lstStyle/>
          <a:p>
            <a:endParaRPr dirty="0">
              <a:solidFill>
                <a:srgbClr val="164B4F">
                  <a:lumMod val="90000"/>
                  <a:lumOff val="10000"/>
                </a:srgbClr>
              </a:solidFill>
            </a:endParaRPr>
          </a:p>
        </p:txBody>
      </p:sp>
      <p:sp>
        <p:nvSpPr>
          <p:cNvPr id="9" name="Slide Number Placeholder 8"/>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94464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4" name="Footer Placeholder 3"/>
          <p:cNvSpPr>
            <a:spLocks noGrp="1"/>
          </p:cNvSpPr>
          <p:nvPr>
            <p:ph type="ftr" sz="quarter" idx="11"/>
          </p:nvPr>
        </p:nvSpPr>
        <p:spPr/>
        <p:txBody>
          <a:bodyPr/>
          <a:lstStyle/>
          <a:p>
            <a:endParaRPr dirty="0">
              <a:solidFill>
                <a:srgbClr val="164B4F">
                  <a:lumMod val="90000"/>
                  <a:lumOff val="10000"/>
                </a:srgbClr>
              </a:solidFill>
            </a:endParaRPr>
          </a:p>
        </p:txBody>
      </p:sp>
      <p:sp>
        <p:nvSpPr>
          <p:cNvPr id="5" name="Slide Number Placeholder 4"/>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21644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3" name="Footer Placeholder 2"/>
          <p:cNvSpPr>
            <a:spLocks noGrp="1"/>
          </p:cNvSpPr>
          <p:nvPr>
            <p:ph type="ftr" sz="quarter" idx="11"/>
          </p:nvPr>
        </p:nvSpPr>
        <p:spPr/>
        <p:txBody>
          <a:bodyPr/>
          <a:lstStyle/>
          <a:p>
            <a:endParaRPr dirty="0">
              <a:solidFill>
                <a:srgbClr val="164B4F">
                  <a:lumMod val="90000"/>
                  <a:lumOff val="10000"/>
                </a:srgbClr>
              </a:solidFill>
            </a:endParaRPr>
          </a:p>
        </p:txBody>
      </p:sp>
      <p:sp>
        <p:nvSpPr>
          <p:cNvPr id="4" name="Slide Number Placeholder 3"/>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425990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5" y="1676400"/>
            <a:ext cx="3810992"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4150" y="685800"/>
            <a:ext cx="6173808"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2835"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6393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6" y="1676400"/>
            <a:ext cx="3810992"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809" y="0"/>
            <a:ext cx="5945149"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772836"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747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403560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4" y="381000"/>
            <a:ext cx="1905494"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4151" y="381000"/>
            <a:ext cx="8307964"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26741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2"/>
            <a:ext cx="10363200" cy="1470025"/>
          </a:xfrm>
        </p:spPr>
        <p:txBody>
          <a:bodyPr/>
          <a:lstStyle>
            <a:lvl1pPr>
              <a:defRPr>
                <a:solidFill>
                  <a:srgbClr val="002570"/>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latin typeface="Segoe UI Light" pitchFamily="34" charset="0"/>
              </a:defRPr>
            </a:lvl1pPr>
            <a:lvl2pPr marL="457045" indent="0" algn="ctr">
              <a:buNone/>
              <a:defRPr>
                <a:solidFill>
                  <a:schemeClr val="tx1">
                    <a:tint val="75000"/>
                  </a:schemeClr>
                </a:solidFill>
              </a:defRPr>
            </a:lvl2pPr>
            <a:lvl3pPr marL="914090"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8"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077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5" y="1676400"/>
            <a:ext cx="3810992"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4150" y="685800"/>
            <a:ext cx="6173808"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2835"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40856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1065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6"/>
          </a:xfrm>
        </p:spPr>
        <p:txBody>
          <a:bodyPr anchor="t"/>
          <a:lstStyle>
            <a:lvl1pPr algn="l">
              <a:defRPr sz="3999"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1999">
                <a:solidFill>
                  <a:schemeClr val="tx1">
                    <a:tint val="75000"/>
                  </a:schemeClr>
                </a:solidFill>
              </a:defRPr>
            </a:lvl1pPr>
            <a:lvl2pPr marL="457045" indent="0">
              <a:buNone/>
              <a:defRPr sz="1799">
                <a:solidFill>
                  <a:schemeClr val="tx1">
                    <a:tint val="75000"/>
                  </a:schemeClr>
                </a:solidFill>
              </a:defRPr>
            </a:lvl2pPr>
            <a:lvl3pPr marL="914090" indent="0">
              <a:buNone/>
              <a:defRPr sz="1600">
                <a:solidFill>
                  <a:schemeClr val="tx1">
                    <a:tint val="75000"/>
                  </a:schemeClr>
                </a:solidFill>
              </a:defRPr>
            </a:lvl3pPr>
            <a:lvl4pPr marL="1371134" indent="0">
              <a:buNone/>
              <a:defRPr sz="1400">
                <a:solidFill>
                  <a:schemeClr val="tx1">
                    <a:tint val="75000"/>
                  </a:schemeClr>
                </a:solidFill>
              </a:defRPr>
            </a:lvl4pPr>
            <a:lvl5pPr marL="1828178" indent="0">
              <a:buNone/>
              <a:defRPr sz="1400">
                <a:solidFill>
                  <a:schemeClr val="tx1">
                    <a:tint val="75000"/>
                  </a:schemeClr>
                </a:solidFill>
              </a:defRPr>
            </a:lvl5pPr>
            <a:lvl6pPr marL="2285223" indent="0">
              <a:buNone/>
              <a:defRPr sz="1400">
                <a:solidFill>
                  <a:schemeClr val="tx1">
                    <a:tint val="75000"/>
                  </a:schemeClr>
                </a:solidFill>
              </a:defRPr>
            </a:lvl6pPr>
            <a:lvl7pPr marL="2742268" indent="0">
              <a:buNone/>
              <a:defRPr sz="1400">
                <a:solidFill>
                  <a:schemeClr val="tx1">
                    <a:tint val="75000"/>
                  </a:schemeClr>
                </a:solidFill>
              </a:defRPr>
            </a:lvl7pPr>
            <a:lvl8pPr marL="3199312" indent="0">
              <a:buNone/>
              <a:defRPr sz="1400">
                <a:solidFill>
                  <a:schemeClr val="tx1">
                    <a:tint val="75000"/>
                  </a:schemeClr>
                </a:solidFill>
              </a:defRPr>
            </a:lvl8pPr>
            <a:lvl9pPr marL="365635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7777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06920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6"/>
            <a:ext cx="5386917" cy="639762"/>
          </a:xfrm>
        </p:spPr>
        <p:txBody>
          <a:bodyPr anchor="b"/>
          <a:lstStyle>
            <a:lvl1pPr marL="0" indent="0">
              <a:buNone/>
              <a:defRPr sz="2399" b="1"/>
            </a:lvl1pPr>
            <a:lvl2pPr marL="457045" indent="0">
              <a:buNone/>
              <a:defRPr sz="1999" b="1"/>
            </a:lvl2pPr>
            <a:lvl3pPr marL="914090" indent="0">
              <a:buNone/>
              <a:defRPr sz="1799" b="1"/>
            </a:lvl3pPr>
            <a:lvl4pPr marL="1371134" indent="0">
              <a:buNone/>
              <a:defRPr sz="1600" b="1"/>
            </a:lvl4pPr>
            <a:lvl5pPr marL="1828178" indent="0">
              <a:buNone/>
              <a:defRPr sz="1600" b="1"/>
            </a:lvl5pPr>
            <a:lvl6pPr marL="2285223" indent="0">
              <a:buNone/>
              <a:defRPr sz="1600" b="1"/>
            </a:lvl6pPr>
            <a:lvl7pPr marL="2742268"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5" y="1535116"/>
            <a:ext cx="5389034" cy="639762"/>
          </a:xfrm>
        </p:spPr>
        <p:txBody>
          <a:bodyPr anchor="b"/>
          <a:lstStyle>
            <a:lvl1pPr marL="0" indent="0">
              <a:buNone/>
              <a:defRPr sz="2399" b="1"/>
            </a:lvl1pPr>
            <a:lvl2pPr marL="457045" indent="0">
              <a:buNone/>
              <a:defRPr sz="1999" b="1"/>
            </a:lvl2pPr>
            <a:lvl3pPr marL="914090" indent="0">
              <a:buNone/>
              <a:defRPr sz="1799" b="1"/>
            </a:lvl3pPr>
            <a:lvl4pPr marL="1371134" indent="0">
              <a:buNone/>
              <a:defRPr sz="1600" b="1"/>
            </a:lvl4pPr>
            <a:lvl5pPr marL="1828178" indent="0">
              <a:buNone/>
              <a:defRPr sz="1600" b="1"/>
            </a:lvl5pPr>
            <a:lvl6pPr marL="2285223" indent="0">
              <a:buNone/>
              <a:defRPr sz="1600" b="1"/>
            </a:lvl6pPr>
            <a:lvl7pPr marL="2742268"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5"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92773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64402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2" descr="http://www.alphateck.com/images/blog/deep-sea-reef-fish/deep-sea-reef-fish-color.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b="5687"/>
          <a:stretch/>
        </p:blipFill>
        <p:spPr bwMode="auto">
          <a:xfrm>
            <a:off x="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7" y="-1829"/>
            <a:ext cx="12191998"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Tree>
    <p:extLst>
      <p:ext uri="{BB962C8B-B14F-4D97-AF65-F5344CB8AC3E}">
        <p14:creationId xmlns:p14="http://schemas.microsoft.com/office/powerpoint/2010/main" val="305611488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44051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pic>
        <p:nvPicPr>
          <p:cNvPr id="5" name="Picture 12" descr="http://www.clipartbest.com/cliparts/dc7/jnA/dc7jnApc9.gif"/>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8398" b="62012" l="80762" r="92090"/>
                    </a14:imgEffect>
                  </a14:imgLayer>
                </a14:imgProps>
              </a:ext>
              <a:ext uri="{28A0092B-C50C-407E-A947-70E740481C1C}">
                <a14:useLocalDpi xmlns:a14="http://schemas.microsoft.com/office/drawing/2010/main" val="0"/>
              </a:ext>
            </a:extLst>
          </a:blip>
          <a:srcRect l="79463" t="6992" r="6424" b="36877"/>
          <a:stretch/>
        </p:blipFill>
        <p:spPr bwMode="auto">
          <a:xfrm>
            <a:off x="11074401" y="-233892"/>
            <a:ext cx="1051890" cy="6254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ipartbest.com/cliparts/dc7/jnA/dc7jnApc9.gif"/>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6641" b="96387" l="5176" r="92676"/>
                    </a14:imgEffect>
                  </a14:imgLayer>
                </a14:imgProps>
              </a:ext>
              <a:ext uri="{28A0092B-C50C-407E-A947-70E740481C1C}">
                <a14:useLocalDpi xmlns:a14="http://schemas.microsoft.com/office/drawing/2010/main" val="0"/>
              </a:ext>
            </a:extLst>
          </a:blip>
          <a:srcRect l="7511" t="57595" r="8478" b="5270"/>
          <a:stretch/>
        </p:blipFill>
        <p:spPr bwMode="auto">
          <a:xfrm>
            <a:off x="9448800" y="5462838"/>
            <a:ext cx="1828800" cy="7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0357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33411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1" y="137160"/>
            <a:ext cx="11785600" cy="0"/>
          </a:xfrm>
          <a:prstGeom prst="line">
            <a:avLst/>
          </a:prstGeom>
          <a:ln w="63500" cmpd="thickThin">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1" y="6720840"/>
            <a:ext cx="11785600" cy="0"/>
          </a:xfrm>
          <a:prstGeom prst="line">
            <a:avLst/>
          </a:prstGeom>
          <a:ln w="63500" cmpd="thinThick">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7021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6" y="1676400"/>
            <a:ext cx="3810992"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809" y="0"/>
            <a:ext cx="5945149"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772836"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376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6_Blank">
    <p:bg>
      <p:bgPr>
        <a:gradFill flip="none" rotWithShape="1">
          <a:gsLst>
            <a:gs pos="0">
              <a:schemeClr val="accent5">
                <a:lumMod val="40000"/>
                <a:lumOff val="60000"/>
              </a:schemeClr>
            </a:gs>
            <a:gs pos="29000">
              <a:schemeClr val="accent5">
                <a:lumMod val="40000"/>
                <a:lumOff val="60000"/>
                <a:alpha val="55000"/>
              </a:schemeClr>
            </a:gs>
            <a:gs pos="84000">
              <a:schemeClr val="accent5">
                <a:lumMod val="40000"/>
                <a:lumOff val="60000"/>
                <a:alpha val="35000"/>
              </a:schemeClr>
            </a:gs>
          </a:gsLst>
          <a:lin ang="27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flipV="1">
            <a:off x="11964538" y="137160"/>
            <a:ext cx="0" cy="658368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203201" y="137160"/>
            <a:ext cx="11785600" cy="0"/>
          </a:xfrm>
          <a:prstGeom prst="line">
            <a:avLst/>
          </a:prstGeom>
          <a:ln w="63500" cmpd="thickThin">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37160"/>
            <a:ext cx="0" cy="658368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3201" y="6720840"/>
            <a:ext cx="11785600" cy="0"/>
          </a:xfrm>
          <a:prstGeom prst="line">
            <a:avLst/>
          </a:prstGeom>
          <a:ln w="63500" cmpd="thinThick">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18850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p:nvPr userDrawn="1"/>
        </p:nvSpPr>
        <p:spPr>
          <a:xfrm>
            <a:off x="2792747" y="411480"/>
            <a:ext cx="4954883" cy="400110"/>
          </a:xfrm>
          <a:prstGeom prst="rect">
            <a:avLst/>
          </a:prstGeom>
          <a:noFill/>
        </p:spPr>
        <p:txBody>
          <a:bodyPr wrap="none" rtlCol="0">
            <a:spAutoFit/>
          </a:bodyPr>
          <a:lstStyle/>
          <a:p>
            <a:r>
              <a:rPr lang="en-US" sz="1999" dirty="0">
                <a:solidFill>
                  <a:prstClr val="black">
                    <a:lumMod val="85000"/>
                    <a:lumOff val="15000"/>
                  </a:prstClr>
                </a:solidFill>
                <a:latin typeface="Segoe UI Light" pitchFamily="34" charset="0"/>
                <a:cs typeface="Segoe UI Light" pitchFamily="34" charset="0"/>
              </a:rPr>
              <a:t>The Hutton Junior Fisheries Biology Program</a:t>
            </a:r>
          </a:p>
        </p:txBody>
      </p:sp>
      <p:cxnSp>
        <p:nvCxnSpPr>
          <p:cNvPr id="7" name="Straight Connector 6"/>
          <p:cNvCxnSpPr/>
          <p:nvPr userDrawn="1"/>
        </p:nvCxnSpPr>
        <p:spPr>
          <a:xfrm>
            <a:off x="609600"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45601" y="651546"/>
            <a:ext cx="2183146"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24101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3"/>
            <a:ext cx="4011085" cy="1162050"/>
          </a:xfrm>
        </p:spPr>
        <p:txBody>
          <a:bodyPr anchor="b"/>
          <a:lstStyle>
            <a:lvl1pPr algn="l">
              <a:defRPr sz="1999"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5" cy="4691063"/>
          </a:xfrm>
        </p:spPr>
        <p:txBody>
          <a:bodyPr/>
          <a:lstStyle>
            <a:lvl1pPr marL="0" indent="0">
              <a:buNone/>
              <a:defRPr sz="1400"/>
            </a:lvl1pPr>
            <a:lvl2pPr marL="457045" indent="0">
              <a:buNone/>
              <a:defRPr sz="1200"/>
            </a:lvl2pPr>
            <a:lvl3pPr marL="914090" indent="0">
              <a:buNone/>
              <a:defRPr sz="1000"/>
            </a:lvl3pPr>
            <a:lvl4pPr marL="1371134" indent="0">
              <a:buNone/>
              <a:defRPr sz="900"/>
            </a:lvl4pPr>
            <a:lvl5pPr marL="1828178" indent="0">
              <a:buNone/>
              <a:defRPr sz="900"/>
            </a:lvl5pPr>
            <a:lvl6pPr marL="2285223" indent="0">
              <a:buNone/>
              <a:defRPr sz="900"/>
            </a:lvl6pPr>
            <a:lvl7pPr marL="2742268" indent="0">
              <a:buNone/>
              <a:defRPr sz="900"/>
            </a:lvl7pPr>
            <a:lvl8pPr marL="3199312" indent="0">
              <a:buNone/>
              <a:defRPr sz="900"/>
            </a:lvl8pPr>
            <a:lvl9pPr marL="365635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80880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199"/>
            </a:lvl1pPr>
            <a:lvl2pPr marL="457045" indent="0">
              <a:buNone/>
              <a:defRPr sz="2799"/>
            </a:lvl2pPr>
            <a:lvl3pPr marL="914090" indent="0">
              <a:buNone/>
              <a:defRPr sz="2399"/>
            </a:lvl3pPr>
            <a:lvl4pPr marL="1371134" indent="0">
              <a:buNone/>
              <a:defRPr sz="1999"/>
            </a:lvl4pPr>
            <a:lvl5pPr marL="1828178" indent="0">
              <a:buNone/>
              <a:defRPr sz="1999"/>
            </a:lvl5pPr>
            <a:lvl6pPr marL="2285223" indent="0">
              <a:buNone/>
              <a:defRPr sz="1999"/>
            </a:lvl6pPr>
            <a:lvl7pPr marL="2742268" indent="0">
              <a:buNone/>
              <a:defRPr sz="1999"/>
            </a:lvl7pPr>
            <a:lvl8pPr marL="3199312" indent="0">
              <a:buNone/>
              <a:defRPr sz="1999"/>
            </a:lvl8pPr>
            <a:lvl9pPr marL="3656357"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045" indent="0">
              <a:buNone/>
              <a:defRPr sz="1200"/>
            </a:lvl2pPr>
            <a:lvl3pPr marL="914090" indent="0">
              <a:buNone/>
              <a:defRPr sz="1000"/>
            </a:lvl3pPr>
            <a:lvl4pPr marL="1371134" indent="0">
              <a:buNone/>
              <a:defRPr sz="900"/>
            </a:lvl4pPr>
            <a:lvl5pPr marL="1828178" indent="0">
              <a:buNone/>
              <a:defRPr sz="900"/>
            </a:lvl5pPr>
            <a:lvl6pPr marL="2285223" indent="0">
              <a:buNone/>
              <a:defRPr sz="900"/>
            </a:lvl6pPr>
            <a:lvl7pPr marL="2742268" indent="0">
              <a:buNone/>
              <a:defRPr sz="900"/>
            </a:lvl7pPr>
            <a:lvl8pPr marL="3199312" indent="0">
              <a:buNone/>
              <a:defRPr sz="900"/>
            </a:lvl8pPr>
            <a:lvl9pPr marL="365635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315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3199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6620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34"/>
            <a:ext cx="10363200" cy="1470025"/>
          </a:xfrm>
        </p:spPr>
        <p:txBody>
          <a:bodyPr/>
          <a:lstStyle>
            <a:lvl1pPr>
              <a:defRPr>
                <a:solidFill>
                  <a:srgbClr val="002570"/>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latin typeface="Segoe UI Light" pitchFamily="34" charset="0"/>
              </a:defRPr>
            </a:lvl1pPr>
            <a:lvl2pPr marL="456908" indent="0" algn="ctr">
              <a:buNone/>
              <a:defRPr>
                <a:solidFill>
                  <a:schemeClr val="tx1">
                    <a:tint val="75000"/>
                  </a:schemeClr>
                </a:solidFill>
              </a:defRPr>
            </a:lvl2pPr>
            <a:lvl3pPr marL="913816" indent="0" algn="ctr">
              <a:buNone/>
              <a:defRPr>
                <a:solidFill>
                  <a:schemeClr val="tx1">
                    <a:tint val="75000"/>
                  </a:schemeClr>
                </a:solidFill>
              </a:defRPr>
            </a:lvl3pPr>
            <a:lvl4pPr marL="1370723" indent="0" algn="ctr">
              <a:buNone/>
              <a:defRPr>
                <a:solidFill>
                  <a:schemeClr val="tx1">
                    <a:tint val="75000"/>
                  </a:schemeClr>
                </a:solidFill>
              </a:defRPr>
            </a:lvl4pPr>
            <a:lvl5pPr marL="1827630" indent="0" algn="ctr">
              <a:buNone/>
              <a:defRPr>
                <a:solidFill>
                  <a:schemeClr val="tx1">
                    <a:tint val="75000"/>
                  </a:schemeClr>
                </a:solidFill>
              </a:defRPr>
            </a:lvl5pPr>
            <a:lvl6pPr marL="2284537" indent="0" algn="ctr">
              <a:buNone/>
              <a:defRPr>
                <a:solidFill>
                  <a:schemeClr val="tx1">
                    <a:tint val="75000"/>
                  </a:schemeClr>
                </a:solidFill>
              </a:defRPr>
            </a:lvl6pPr>
            <a:lvl7pPr marL="2741445" indent="0" algn="ctr">
              <a:buNone/>
              <a:defRPr>
                <a:solidFill>
                  <a:schemeClr val="tx1">
                    <a:tint val="75000"/>
                  </a:schemeClr>
                </a:solidFill>
              </a:defRPr>
            </a:lvl7pPr>
            <a:lvl8pPr marL="3198352" indent="0" algn="ctr">
              <a:buNone/>
              <a:defRPr>
                <a:solidFill>
                  <a:schemeClr val="tx1">
                    <a:tint val="75000"/>
                  </a:schemeClr>
                </a:solidFill>
              </a:defRPr>
            </a:lvl8pPr>
            <a:lvl9pPr marL="36552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88889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41038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6"/>
          </a:xfrm>
        </p:spPr>
        <p:txBody>
          <a:bodyPr anchor="t"/>
          <a:lstStyle>
            <a:lvl1pPr algn="l">
              <a:defRPr sz="3998"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1998">
                <a:solidFill>
                  <a:schemeClr val="tx1">
                    <a:tint val="75000"/>
                  </a:schemeClr>
                </a:solidFill>
              </a:defRPr>
            </a:lvl1pPr>
            <a:lvl2pPr marL="456908" indent="0">
              <a:buNone/>
              <a:defRPr sz="1798">
                <a:solidFill>
                  <a:schemeClr val="tx1">
                    <a:tint val="75000"/>
                  </a:schemeClr>
                </a:solidFill>
              </a:defRPr>
            </a:lvl2pPr>
            <a:lvl3pPr marL="913816" indent="0">
              <a:buNone/>
              <a:defRPr sz="1600">
                <a:solidFill>
                  <a:schemeClr val="tx1">
                    <a:tint val="75000"/>
                  </a:schemeClr>
                </a:solidFill>
              </a:defRPr>
            </a:lvl3pPr>
            <a:lvl4pPr marL="1370723" indent="0">
              <a:buNone/>
              <a:defRPr sz="1400">
                <a:solidFill>
                  <a:schemeClr val="tx1">
                    <a:tint val="75000"/>
                  </a:schemeClr>
                </a:solidFill>
              </a:defRPr>
            </a:lvl4pPr>
            <a:lvl5pPr marL="1827630" indent="0">
              <a:buNone/>
              <a:defRPr sz="1400">
                <a:solidFill>
                  <a:schemeClr val="tx1">
                    <a:tint val="75000"/>
                  </a:schemeClr>
                </a:solidFill>
              </a:defRPr>
            </a:lvl5pPr>
            <a:lvl6pPr marL="2284537" indent="0">
              <a:buNone/>
              <a:defRPr sz="1400">
                <a:solidFill>
                  <a:schemeClr val="tx1">
                    <a:tint val="75000"/>
                  </a:schemeClr>
                </a:solidFill>
              </a:defRPr>
            </a:lvl6pPr>
            <a:lvl7pPr marL="2741445" indent="0">
              <a:buNone/>
              <a:defRPr sz="1400">
                <a:solidFill>
                  <a:schemeClr val="tx1">
                    <a:tint val="75000"/>
                  </a:schemeClr>
                </a:solidFill>
              </a:defRPr>
            </a:lvl7pPr>
            <a:lvl8pPr marL="3198352" indent="0">
              <a:buNone/>
              <a:defRPr sz="1400">
                <a:solidFill>
                  <a:schemeClr val="tx1">
                    <a:tint val="75000"/>
                  </a:schemeClr>
                </a:solidFill>
              </a:defRPr>
            </a:lvl8pPr>
            <a:lvl9pPr marL="36552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61033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798"/>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798"/>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5357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theme" Target="../theme/theme10.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9.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Placeholder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dirty="0">
              <a:solidFill>
                <a:srgbClr val="164B4F">
                  <a:lumMod val="90000"/>
                  <a:lumOff val="10000"/>
                </a:srgbClr>
              </a:solidFill>
            </a:endParaRPr>
          </a:p>
        </p:txBody>
      </p:sp>
      <p:sp>
        <p:nvSpPr>
          <p:cNvPr id="6" name="Slide Number Placeholder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44610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27035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iming>
    <p:tnLst>
      <p:par>
        <p:cTn id="1" dur="indefinite" restart="never" nodeType="tmRoot"/>
      </p:par>
    </p:tnLst>
  </p:timing>
  <p:txStyles>
    <p:titleStyle>
      <a:lvl1pPr algn="ctr" defTabSz="914364" rtl="0" eaLnBrk="1" latinLnBrk="0" hangingPunct="1">
        <a:spcBef>
          <a:spcPct val="0"/>
        </a:spcBef>
        <a:buNone/>
        <a:defRPr sz="4400" kern="1200">
          <a:solidFill>
            <a:srgbClr val="002570"/>
          </a:solidFill>
          <a:latin typeface="Trebuchet MS" pitchFamily="34" charset="0"/>
          <a:ea typeface="+mj-ea"/>
          <a:cs typeface="+mj-cs"/>
        </a:defRPr>
      </a:lvl1pPr>
    </p:titleStyle>
    <p:bodyStyle>
      <a:lvl1pPr marL="342887" indent="-342887" algn="l" defTabSz="914364" rtl="0" eaLnBrk="1" latinLnBrk="0" hangingPunct="1">
        <a:spcBef>
          <a:spcPct val="20000"/>
        </a:spcBef>
        <a:buFont typeface="Arial" pitchFamily="34" charset="0"/>
        <a:buChar char="•"/>
        <a:defRPr sz="3200" kern="1200">
          <a:solidFill>
            <a:schemeClr val="tx1">
              <a:lumMod val="75000"/>
              <a:lumOff val="25000"/>
            </a:schemeClr>
          </a:solidFill>
          <a:latin typeface="Segoe UI Light" pitchFamily="34" charset="0"/>
          <a:ea typeface="+mn-ea"/>
          <a:cs typeface="+mn-cs"/>
        </a:defRPr>
      </a:lvl1pPr>
      <a:lvl2pPr marL="742920" indent="-285738" algn="l" defTabSz="914364" rtl="0" eaLnBrk="1" latinLnBrk="0" hangingPunct="1">
        <a:spcBef>
          <a:spcPct val="20000"/>
        </a:spcBef>
        <a:buFont typeface="Arial" pitchFamily="34" charset="0"/>
        <a:buChar char="–"/>
        <a:defRPr sz="2800" kern="1200">
          <a:solidFill>
            <a:schemeClr val="tx1">
              <a:lumMod val="75000"/>
              <a:lumOff val="25000"/>
            </a:schemeClr>
          </a:solidFill>
          <a:latin typeface="Segoe UI Light" pitchFamily="34" charset="0"/>
          <a:ea typeface="+mn-ea"/>
          <a:cs typeface="+mn-cs"/>
        </a:defRPr>
      </a:lvl2pPr>
      <a:lvl3pPr marL="1142954" indent="-228590" algn="l" defTabSz="914364" rtl="0" eaLnBrk="1" latinLnBrk="0" hangingPunct="1">
        <a:spcBef>
          <a:spcPct val="20000"/>
        </a:spcBef>
        <a:buFont typeface="Arial" pitchFamily="34" charset="0"/>
        <a:buChar char="•"/>
        <a:defRPr sz="2400" kern="1200">
          <a:solidFill>
            <a:schemeClr val="tx1">
              <a:lumMod val="75000"/>
              <a:lumOff val="25000"/>
            </a:schemeClr>
          </a:solidFill>
          <a:latin typeface="Segoe UI Light" pitchFamily="34" charset="0"/>
          <a:ea typeface="+mn-ea"/>
          <a:cs typeface="+mn-cs"/>
        </a:defRPr>
      </a:lvl3pPr>
      <a:lvl4pPr marL="1600136" indent="-228590" algn="l" defTabSz="914364"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4pPr>
      <a:lvl5pPr marL="2057317" indent="-228590" algn="l" defTabSz="914364"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5pPr>
      <a:lvl6pPr marL="2514499"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002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iming>
    <p:tnLst>
      <p:par>
        <p:cTn id="1" dur="indefinite" restart="never" nodeType="tmRoot"/>
      </p:par>
    </p:tnLst>
  </p:timing>
  <p:txStyles>
    <p:titleStyle>
      <a:lvl1pPr algn="ctr" defTabSz="914090" rtl="0" eaLnBrk="1" latinLnBrk="0" hangingPunct="1">
        <a:spcBef>
          <a:spcPct val="0"/>
        </a:spcBef>
        <a:buNone/>
        <a:defRPr sz="4399" kern="1200">
          <a:solidFill>
            <a:srgbClr val="002570"/>
          </a:solidFill>
          <a:latin typeface="Trebuchet MS" pitchFamily="34" charset="0"/>
          <a:ea typeface="+mj-ea"/>
          <a:cs typeface="+mj-cs"/>
        </a:defRPr>
      </a:lvl1pPr>
    </p:titleStyle>
    <p:bodyStyle>
      <a:lvl1pPr marL="342784" indent="-342784" algn="l" defTabSz="914090" rtl="0" eaLnBrk="1" latinLnBrk="0" hangingPunct="1">
        <a:spcBef>
          <a:spcPct val="20000"/>
        </a:spcBef>
        <a:buFont typeface="Arial" pitchFamily="34" charset="0"/>
        <a:buChar char="•"/>
        <a:defRPr sz="3199" kern="1200">
          <a:solidFill>
            <a:schemeClr val="tx1">
              <a:lumMod val="75000"/>
              <a:lumOff val="25000"/>
            </a:schemeClr>
          </a:solidFill>
          <a:latin typeface="Segoe UI Light" pitchFamily="34" charset="0"/>
          <a:ea typeface="+mn-ea"/>
          <a:cs typeface="+mn-cs"/>
        </a:defRPr>
      </a:lvl1pPr>
      <a:lvl2pPr marL="742697" indent="-285652" algn="l" defTabSz="914090" rtl="0" eaLnBrk="1" latinLnBrk="0" hangingPunct="1">
        <a:spcBef>
          <a:spcPct val="20000"/>
        </a:spcBef>
        <a:buFont typeface="Arial" pitchFamily="34" charset="0"/>
        <a:buChar char="–"/>
        <a:defRPr sz="2799" kern="1200">
          <a:solidFill>
            <a:schemeClr val="tx1">
              <a:lumMod val="75000"/>
              <a:lumOff val="25000"/>
            </a:schemeClr>
          </a:solidFill>
          <a:latin typeface="Segoe UI Light" pitchFamily="34" charset="0"/>
          <a:ea typeface="+mn-ea"/>
          <a:cs typeface="+mn-cs"/>
        </a:defRPr>
      </a:lvl2pPr>
      <a:lvl3pPr marL="1142611" indent="-228521" algn="l" defTabSz="914090" rtl="0" eaLnBrk="1" latinLnBrk="0" hangingPunct="1">
        <a:spcBef>
          <a:spcPct val="20000"/>
        </a:spcBef>
        <a:buFont typeface="Arial" pitchFamily="34" charset="0"/>
        <a:buChar char="•"/>
        <a:defRPr sz="2399" kern="1200">
          <a:solidFill>
            <a:schemeClr val="tx1">
              <a:lumMod val="75000"/>
              <a:lumOff val="25000"/>
            </a:schemeClr>
          </a:solidFill>
          <a:latin typeface="Segoe UI Light" pitchFamily="34" charset="0"/>
          <a:ea typeface="+mn-ea"/>
          <a:cs typeface="+mn-cs"/>
        </a:defRPr>
      </a:lvl3pPr>
      <a:lvl4pPr marL="1599656" indent="-228521" algn="l" defTabSz="914090" rtl="0" eaLnBrk="1" latinLnBrk="0" hangingPunct="1">
        <a:spcBef>
          <a:spcPct val="20000"/>
        </a:spcBef>
        <a:buFont typeface="Arial" pitchFamily="34" charset="0"/>
        <a:buChar char="–"/>
        <a:defRPr sz="1999" kern="1200">
          <a:solidFill>
            <a:schemeClr val="tx1">
              <a:lumMod val="75000"/>
              <a:lumOff val="25000"/>
            </a:schemeClr>
          </a:solidFill>
          <a:latin typeface="Segoe UI Light" pitchFamily="34" charset="0"/>
          <a:ea typeface="+mn-ea"/>
          <a:cs typeface="+mn-cs"/>
        </a:defRPr>
      </a:lvl4pPr>
      <a:lvl5pPr marL="2056700" indent="-228521" algn="l" defTabSz="914090" rtl="0" eaLnBrk="1" latinLnBrk="0" hangingPunct="1">
        <a:spcBef>
          <a:spcPct val="20000"/>
        </a:spcBef>
        <a:buFont typeface="Arial" pitchFamily="34" charset="0"/>
        <a:buChar char="»"/>
        <a:defRPr sz="1999" kern="1200">
          <a:solidFill>
            <a:schemeClr val="tx1">
              <a:lumMod val="75000"/>
              <a:lumOff val="25000"/>
            </a:schemeClr>
          </a:solidFill>
          <a:latin typeface="Segoe UI Light" pitchFamily="34" charset="0"/>
          <a:ea typeface="+mn-ea"/>
          <a:cs typeface="+mn-cs"/>
        </a:defRPr>
      </a:lvl5pPr>
      <a:lvl6pPr marL="2513745"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8"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90" rtl="0" eaLnBrk="1" latinLnBrk="0" hangingPunct="1">
        <a:defRPr sz="1799" kern="1200">
          <a:solidFill>
            <a:schemeClr val="tx1"/>
          </a:solidFill>
          <a:latin typeface="+mn-lt"/>
          <a:ea typeface="+mn-ea"/>
          <a:cs typeface="+mn-cs"/>
        </a:defRPr>
      </a:lvl1pPr>
      <a:lvl2pPr marL="457045" algn="l" defTabSz="914090" rtl="0" eaLnBrk="1" latinLnBrk="0" hangingPunct="1">
        <a:defRPr sz="1799" kern="1200">
          <a:solidFill>
            <a:schemeClr val="tx1"/>
          </a:solidFill>
          <a:latin typeface="+mn-lt"/>
          <a:ea typeface="+mn-ea"/>
          <a:cs typeface="+mn-cs"/>
        </a:defRPr>
      </a:lvl2pPr>
      <a:lvl3pPr marL="914090" algn="l" defTabSz="914090" rtl="0" eaLnBrk="1" latinLnBrk="0" hangingPunct="1">
        <a:defRPr sz="1799" kern="1200">
          <a:solidFill>
            <a:schemeClr val="tx1"/>
          </a:solidFill>
          <a:latin typeface="+mn-lt"/>
          <a:ea typeface="+mn-ea"/>
          <a:cs typeface="+mn-cs"/>
        </a:defRPr>
      </a:lvl3pPr>
      <a:lvl4pPr marL="1371134" algn="l" defTabSz="914090" rtl="0" eaLnBrk="1" latinLnBrk="0" hangingPunct="1">
        <a:defRPr sz="1799" kern="1200">
          <a:solidFill>
            <a:schemeClr val="tx1"/>
          </a:solidFill>
          <a:latin typeface="+mn-lt"/>
          <a:ea typeface="+mn-ea"/>
          <a:cs typeface="+mn-cs"/>
        </a:defRPr>
      </a:lvl4pPr>
      <a:lvl5pPr marL="1828178" algn="l" defTabSz="914090" rtl="0" eaLnBrk="1" latinLnBrk="0" hangingPunct="1">
        <a:defRPr sz="1799" kern="1200">
          <a:solidFill>
            <a:schemeClr val="tx1"/>
          </a:solidFill>
          <a:latin typeface="+mn-lt"/>
          <a:ea typeface="+mn-ea"/>
          <a:cs typeface="+mn-cs"/>
        </a:defRPr>
      </a:lvl5pPr>
      <a:lvl6pPr marL="2285223" algn="l" defTabSz="914090" rtl="0" eaLnBrk="1" latinLnBrk="0" hangingPunct="1">
        <a:defRPr sz="1799" kern="1200">
          <a:solidFill>
            <a:schemeClr val="tx1"/>
          </a:solidFill>
          <a:latin typeface="+mn-lt"/>
          <a:ea typeface="+mn-ea"/>
          <a:cs typeface="+mn-cs"/>
        </a:defRPr>
      </a:lvl6pPr>
      <a:lvl7pPr marL="2742268" algn="l" defTabSz="914090" rtl="0" eaLnBrk="1" latinLnBrk="0" hangingPunct="1">
        <a:defRPr sz="1799" kern="1200">
          <a:solidFill>
            <a:schemeClr val="tx1"/>
          </a:solidFill>
          <a:latin typeface="+mn-lt"/>
          <a:ea typeface="+mn-ea"/>
          <a:cs typeface="+mn-cs"/>
        </a:defRPr>
      </a:lvl7pPr>
      <a:lvl8pPr marL="3199312" algn="l" defTabSz="914090" rtl="0" eaLnBrk="1" latinLnBrk="0" hangingPunct="1">
        <a:defRPr sz="1799" kern="1200">
          <a:solidFill>
            <a:schemeClr val="tx1"/>
          </a:solidFill>
          <a:latin typeface="+mn-lt"/>
          <a:ea typeface="+mn-ea"/>
          <a:cs typeface="+mn-cs"/>
        </a:defRPr>
      </a:lvl8pPr>
      <a:lvl9pPr marL="3656357" algn="l" defTabSz="914090"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821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iming>
    <p:tnLst>
      <p:par>
        <p:cTn id="1" dur="indefinite" restart="never" nodeType="tmRoot"/>
      </p:par>
    </p:tnLst>
  </p:timing>
  <p:txStyles>
    <p:titleStyle>
      <a:lvl1pPr algn="ctr" defTabSz="914090" rtl="0" eaLnBrk="1" latinLnBrk="0" hangingPunct="1">
        <a:spcBef>
          <a:spcPct val="0"/>
        </a:spcBef>
        <a:buNone/>
        <a:defRPr sz="4399" kern="1200">
          <a:solidFill>
            <a:srgbClr val="002570"/>
          </a:solidFill>
          <a:latin typeface="Trebuchet MS" pitchFamily="34" charset="0"/>
          <a:ea typeface="+mj-ea"/>
          <a:cs typeface="+mj-cs"/>
        </a:defRPr>
      </a:lvl1pPr>
    </p:titleStyle>
    <p:bodyStyle>
      <a:lvl1pPr marL="342784" indent="-342784" algn="l" defTabSz="914090" rtl="0" eaLnBrk="1" latinLnBrk="0" hangingPunct="1">
        <a:spcBef>
          <a:spcPct val="20000"/>
        </a:spcBef>
        <a:buFont typeface="Arial" pitchFamily="34" charset="0"/>
        <a:buChar char="•"/>
        <a:defRPr sz="3199" kern="1200">
          <a:solidFill>
            <a:schemeClr val="tx1">
              <a:lumMod val="75000"/>
              <a:lumOff val="25000"/>
            </a:schemeClr>
          </a:solidFill>
          <a:latin typeface="Segoe UI Light" pitchFamily="34" charset="0"/>
          <a:ea typeface="+mn-ea"/>
          <a:cs typeface="+mn-cs"/>
        </a:defRPr>
      </a:lvl1pPr>
      <a:lvl2pPr marL="742697" indent="-285652" algn="l" defTabSz="914090" rtl="0" eaLnBrk="1" latinLnBrk="0" hangingPunct="1">
        <a:spcBef>
          <a:spcPct val="20000"/>
        </a:spcBef>
        <a:buFont typeface="Arial" pitchFamily="34" charset="0"/>
        <a:buChar char="–"/>
        <a:defRPr sz="2799" kern="1200">
          <a:solidFill>
            <a:schemeClr val="tx1">
              <a:lumMod val="75000"/>
              <a:lumOff val="25000"/>
            </a:schemeClr>
          </a:solidFill>
          <a:latin typeface="Segoe UI Light" pitchFamily="34" charset="0"/>
          <a:ea typeface="+mn-ea"/>
          <a:cs typeface="+mn-cs"/>
        </a:defRPr>
      </a:lvl2pPr>
      <a:lvl3pPr marL="1142611" indent="-228521" algn="l" defTabSz="914090" rtl="0" eaLnBrk="1" latinLnBrk="0" hangingPunct="1">
        <a:spcBef>
          <a:spcPct val="20000"/>
        </a:spcBef>
        <a:buFont typeface="Arial" pitchFamily="34" charset="0"/>
        <a:buChar char="•"/>
        <a:defRPr sz="2399" kern="1200">
          <a:solidFill>
            <a:schemeClr val="tx1">
              <a:lumMod val="75000"/>
              <a:lumOff val="25000"/>
            </a:schemeClr>
          </a:solidFill>
          <a:latin typeface="Segoe UI Light" pitchFamily="34" charset="0"/>
          <a:ea typeface="+mn-ea"/>
          <a:cs typeface="+mn-cs"/>
        </a:defRPr>
      </a:lvl3pPr>
      <a:lvl4pPr marL="1599656" indent="-228521" algn="l" defTabSz="914090" rtl="0" eaLnBrk="1" latinLnBrk="0" hangingPunct="1">
        <a:spcBef>
          <a:spcPct val="20000"/>
        </a:spcBef>
        <a:buFont typeface="Arial" pitchFamily="34" charset="0"/>
        <a:buChar char="–"/>
        <a:defRPr sz="1999" kern="1200">
          <a:solidFill>
            <a:schemeClr val="tx1">
              <a:lumMod val="75000"/>
              <a:lumOff val="25000"/>
            </a:schemeClr>
          </a:solidFill>
          <a:latin typeface="Segoe UI Light" pitchFamily="34" charset="0"/>
          <a:ea typeface="+mn-ea"/>
          <a:cs typeface="+mn-cs"/>
        </a:defRPr>
      </a:lvl4pPr>
      <a:lvl5pPr marL="2056700" indent="-228521" algn="l" defTabSz="914090" rtl="0" eaLnBrk="1" latinLnBrk="0" hangingPunct="1">
        <a:spcBef>
          <a:spcPct val="20000"/>
        </a:spcBef>
        <a:buFont typeface="Arial" pitchFamily="34" charset="0"/>
        <a:buChar char="»"/>
        <a:defRPr sz="1999" kern="1200">
          <a:solidFill>
            <a:schemeClr val="tx1">
              <a:lumMod val="75000"/>
              <a:lumOff val="25000"/>
            </a:schemeClr>
          </a:solidFill>
          <a:latin typeface="Segoe UI Light" pitchFamily="34" charset="0"/>
          <a:ea typeface="+mn-ea"/>
          <a:cs typeface="+mn-cs"/>
        </a:defRPr>
      </a:lvl5pPr>
      <a:lvl6pPr marL="2513745"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8"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90" rtl="0" eaLnBrk="1" latinLnBrk="0" hangingPunct="1">
        <a:defRPr sz="1799" kern="1200">
          <a:solidFill>
            <a:schemeClr val="tx1"/>
          </a:solidFill>
          <a:latin typeface="+mn-lt"/>
          <a:ea typeface="+mn-ea"/>
          <a:cs typeface="+mn-cs"/>
        </a:defRPr>
      </a:lvl1pPr>
      <a:lvl2pPr marL="457045" algn="l" defTabSz="914090" rtl="0" eaLnBrk="1" latinLnBrk="0" hangingPunct="1">
        <a:defRPr sz="1799" kern="1200">
          <a:solidFill>
            <a:schemeClr val="tx1"/>
          </a:solidFill>
          <a:latin typeface="+mn-lt"/>
          <a:ea typeface="+mn-ea"/>
          <a:cs typeface="+mn-cs"/>
        </a:defRPr>
      </a:lvl2pPr>
      <a:lvl3pPr marL="914090" algn="l" defTabSz="914090" rtl="0" eaLnBrk="1" latinLnBrk="0" hangingPunct="1">
        <a:defRPr sz="1799" kern="1200">
          <a:solidFill>
            <a:schemeClr val="tx1"/>
          </a:solidFill>
          <a:latin typeface="+mn-lt"/>
          <a:ea typeface="+mn-ea"/>
          <a:cs typeface="+mn-cs"/>
        </a:defRPr>
      </a:lvl3pPr>
      <a:lvl4pPr marL="1371134" algn="l" defTabSz="914090" rtl="0" eaLnBrk="1" latinLnBrk="0" hangingPunct="1">
        <a:defRPr sz="1799" kern="1200">
          <a:solidFill>
            <a:schemeClr val="tx1"/>
          </a:solidFill>
          <a:latin typeface="+mn-lt"/>
          <a:ea typeface="+mn-ea"/>
          <a:cs typeface="+mn-cs"/>
        </a:defRPr>
      </a:lvl4pPr>
      <a:lvl5pPr marL="1828178" algn="l" defTabSz="914090" rtl="0" eaLnBrk="1" latinLnBrk="0" hangingPunct="1">
        <a:defRPr sz="1799" kern="1200">
          <a:solidFill>
            <a:schemeClr val="tx1"/>
          </a:solidFill>
          <a:latin typeface="+mn-lt"/>
          <a:ea typeface="+mn-ea"/>
          <a:cs typeface="+mn-cs"/>
        </a:defRPr>
      </a:lvl5pPr>
      <a:lvl6pPr marL="2285223" algn="l" defTabSz="914090" rtl="0" eaLnBrk="1" latinLnBrk="0" hangingPunct="1">
        <a:defRPr sz="1799" kern="1200">
          <a:solidFill>
            <a:schemeClr val="tx1"/>
          </a:solidFill>
          <a:latin typeface="+mn-lt"/>
          <a:ea typeface="+mn-ea"/>
          <a:cs typeface="+mn-cs"/>
        </a:defRPr>
      </a:lvl6pPr>
      <a:lvl7pPr marL="2742268" algn="l" defTabSz="914090" rtl="0" eaLnBrk="1" latinLnBrk="0" hangingPunct="1">
        <a:defRPr sz="1799" kern="1200">
          <a:solidFill>
            <a:schemeClr val="tx1"/>
          </a:solidFill>
          <a:latin typeface="+mn-lt"/>
          <a:ea typeface="+mn-ea"/>
          <a:cs typeface="+mn-cs"/>
        </a:defRPr>
      </a:lvl7pPr>
      <a:lvl8pPr marL="3199312" algn="l" defTabSz="914090" rtl="0" eaLnBrk="1" latinLnBrk="0" hangingPunct="1">
        <a:defRPr sz="1799" kern="1200">
          <a:solidFill>
            <a:schemeClr val="tx1"/>
          </a:solidFill>
          <a:latin typeface="+mn-lt"/>
          <a:ea typeface="+mn-ea"/>
          <a:cs typeface="+mn-cs"/>
        </a:defRPr>
      </a:lvl8pPr>
      <a:lvl9pPr marL="3656357" algn="l" defTabSz="914090"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Placeholder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dirty="0">
              <a:solidFill>
                <a:srgbClr val="164B4F">
                  <a:lumMod val="90000"/>
                  <a:lumOff val="10000"/>
                </a:srgbClr>
              </a:solidFill>
            </a:endParaRPr>
          </a:p>
        </p:txBody>
      </p:sp>
      <p:sp>
        <p:nvSpPr>
          <p:cNvPr id="6" name="Slide Number Placeholder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597613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Placeholder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dirty="0">
              <a:solidFill>
                <a:srgbClr val="164B4F">
                  <a:lumMod val="90000"/>
                  <a:lumOff val="10000"/>
                </a:srgbClr>
              </a:solidFill>
            </a:endParaRPr>
          </a:p>
        </p:txBody>
      </p:sp>
      <p:sp>
        <p:nvSpPr>
          <p:cNvPr id="6" name="Slide Number Placeholder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30543846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Placeholder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solidFill>
                  <a:srgbClr val="164B4F">
                    <a:lumMod val="90000"/>
                    <a:lumOff val="10000"/>
                  </a:srgbClr>
                </a:solidFill>
              </a:rPr>
              <a:pPr/>
              <a:t>11/5/2018</a:t>
            </a:fld>
            <a:endParaRPr dirty="0">
              <a:solidFill>
                <a:srgbClr val="164B4F">
                  <a:lumMod val="90000"/>
                  <a:lumOff val="10000"/>
                </a:srgb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dirty="0">
              <a:solidFill>
                <a:srgbClr val="164B4F">
                  <a:lumMod val="90000"/>
                  <a:lumOff val="10000"/>
                </a:srgbClr>
              </a:solidFill>
            </a:endParaRPr>
          </a:p>
        </p:txBody>
      </p:sp>
      <p:sp>
        <p:nvSpPr>
          <p:cNvPr id="6" name="Slide Number Placeholder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solidFill>
                  <a:srgbClr val="164B4F">
                    <a:lumMod val="90000"/>
                    <a:lumOff val="10000"/>
                  </a:srgbClr>
                </a:solidFill>
              </a:rPr>
              <a:pPr/>
              <a:t>‹#›</a:t>
            </a:fld>
            <a:endParaRPr dirty="0">
              <a:solidFill>
                <a:srgbClr val="164B4F">
                  <a:lumMod val="90000"/>
                  <a:lumOff val="10000"/>
                </a:srgbClr>
              </a:solidFill>
            </a:endParaRPr>
          </a:p>
        </p:txBody>
      </p:sp>
    </p:spTree>
    <p:extLst>
      <p:ext uri="{BB962C8B-B14F-4D97-AF65-F5344CB8AC3E}">
        <p14:creationId xmlns:p14="http://schemas.microsoft.com/office/powerpoint/2010/main" val="2224259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4905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iming>
    <p:tnLst>
      <p:par>
        <p:cTn id="1" dur="indefinite" restart="never" nodeType="tmRoot"/>
      </p:par>
    </p:tnLst>
  </p:timing>
  <p:txStyles>
    <p:titleStyle>
      <a:lvl1pPr algn="ctr" defTabSz="914090" rtl="0" eaLnBrk="1" latinLnBrk="0" hangingPunct="1">
        <a:spcBef>
          <a:spcPct val="0"/>
        </a:spcBef>
        <a:buNone/>
        <a:defRPr sz="4399" kern="1200">
          <a:solidFill>
            <a:srgbClr val="002570"/>
          </a:solidFill>
          <a:latin typeface="Trebuchet MS" pitchFamily="34" charset="0"/>
          <a:ea typeface="+mj-ea"/>
          <a:cs typeface="+mj-cs"/>
        </a:defRPr>
      </a:lvl1pPr>
    </p:titleStyle>
    <p:bodyStyle>
      <a:lvl1pPr marL="342784" indent="-342784" algn="l" defTabSz="914090" rtl="0" eaLnBrk="1" latinLnBrk="0" hangingPunct="1">
        <a:spcBef>
          <a:spcPct val="20000"/>
        </a:spcBef>
        <a:buFont typeface="Arial" pitchFamily="34" charset="0"/>
        <a:buChar char="•"/>
        <a:defRPr sz="3199" kern="1200">
          <a:solidFill>
            <a:schemeClr val="tx1">
              <a:lumMod val="75000"/>
              <a:lumOff val="25000"/>
            </a:schemeClr>
          </a:solidFill>
          <a:latin typeface="Segoe UI Light" pitchFamily="34" charset="0"/>
          <a:ea typeface="+mn-ea"/>
          <a:cs typeface="+mn-cs"/>
        </a:defRPr>
      </a:lvl1pPr>
      <a:lvl2pPr marL="742697" indent="-285652" algn="l" defTabSz="914090" rtl="0" eaLnBrk="1" latinLnBrk="0" hangingPunct="1">
        <a:spcBef>
          <a:spcPct val="20000"/>
        </a:spcBef>
        <a:buFont typeface="Arial" pitchFamily="34" charset="0"/>
        <a:buChar char="–"/>
        <a:defRPr sz="2799" kern="1200">
          <a:solidFill>
            <a:schemeClr val="tx1">
              <a:lumMod val="75000"/>
              <a:lumOff val="25000"/>
            </a:schemeClr>
          </a:solidFill>
          <a:latin typeface="Segoe UI Light" pitchFamily="34" charset="0"/>
          <a:ea typeface="+mn-ea"/>
          <a:cs typeface="+mn-cs"/>
        </a:defRPr>
      </a:lvl2pPr>
      <a:lvl3pPr marL="1142611" indent="-228521" algn="l" defTabSz="914090" rtl="0" eaLnBrk="1" latinLnBrk="0" hangingPunct="1">
        <a:spcBef>
          <a:spcPct val="20000"/>
        </a:spcBef>
        <a:buFont typeface="Arial" pitchFamily="34" charset="0"/>
        <a:buChar char="•"/>
        <a:defRPr sz="2399" kern="1200">
          <a:solidFill>
            <a:schemeClr val="tx1">
              <a:lumMod val="75000"/>
              <a:lumOff val="25000"/>
            </a:schemeClr>
          </a:solidFill>
          <a:latin typeface="Segoe UI Light" pitchFamily="34" charset="0"/>
          <a:ea typeface="+mn-ea"/>
          <a:cs typeface="+mn-cs"/>
        </a:defRPr>
      </a:lvl3pPr>
      <a:lvl4pPr marL="1599656" indent="-228521" algn="l" defTabSz="914090" rtl="0" eaLnBrk="1" latinLnBrk="0" hangingPunct="1">
        <a:spcBef>
          <a:spcPct val="20000"/>
        </a:spcBef>
        <a:buFont typeface="Arial" pitchFamily="34" charset="0"/>
        <a:buChar char="–"/>
        <a:defRPr sz="1999" kern="1200">
          <a:solidFill>
            <a:schemeClr val="tx1">
              <a:lumMod val="75000"/>
              <a:lumOff val="25000"/>
            </a:schemeClr>
          </a:solidFill>
          <a:latin typeface="Segoe UI Light" pitchFamily="34" charset="0"/>
          <a:ea typeface="+mn-ea"/>
          <a:cs typeface="+mn-cs"/>
        </a:defRPr>
      </a:lvl4pPr>
      <a:lvl5pPr marL="2056700" indent="-228521" algn="l" defTabSz="914090" rtl="0" eaLnBrk="1" latinLnBrk="0" hangingPunct="1">
        <a:spcBef>
          <a:spcPct val="20000"/>
        </a:spcBef>
        <a:buFont typeface="Arial" pitchFamily="34" charset="0"/>
        <a:buChar char="»"/>
        <a:defRPr sz="1999" kern="1200">
          <a:solidFill>
            <a:schemeClr val="tx1">
              <a:lumMod val="75000"/>
              <a:lumOff val="25000"/>
            </a:schemeClr>
          </a:solidFill>
          <a:latin typeface="Segoe UI Light" pitchFamily="34" charset="0"/>
          <a:ea typeface="+mn-ea"/>
          <a:cs typeface="+mn-cs"/>
        </a:defRPr>
      </a:lvl5pPr>
      <a:lvl6pPr marL="2513745"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8"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90" rtl="0" eaLnBrk="1" latinLnBrk="0" hangingPunct="1">
        <a:defRPr sz="1799" kern="1200">
          <a:solidFill>
            <a:schemeClr val="tx1"/>
          </a:solidFill>
          <a:latin typeface="+mn-lt"/>
          <a:ea typeface="+mn-ea"/>
          <a:cs typeface="+mn-cs"/>
        </a:defRPr>
      </a:lvl1pPr>
      <a:lvl2pPr marL="457045" algn="l" defTabSz="914090" rtl="0" eaLnBrk="1" latinLnBrk="0" hangingPunct="1">
        <a:defRPr sz="1799" kern="1200">
          <a:solidFill>
            <a:schemeClr val="tx1"/>
          </a:solidFill>
          <a:latin typeface="+mn-lt"/>
          <a:ea typeface="+mn-ea"/>
          <a:cs typeface="+mn-cs"/>
        </a:defRPr>
      </a:lvl2pPr>
      <a:lvl3pPr marL="914090" algn="l" defTabSz="914090" rtl="0" eaLnBrk="1" latinLnBrk="0" hangingPunct="1">
        <a:defRPr sz="1799" kern="1200">
          <a:solidFill>
            <a:schemeClr val="tx1"/>
          </a:solidFill>
          <a:latin typeface="+mn-lt"/>
          <a:ea typeface="+mn-ea"/>
          <a:cs typeface="+mn-cs"/>
        </a:defRPr>
      </a:lvl3pPr>
      <a:lvl4pPr marL="1371134" algn="l" defTabSz="914090" rtl="0" eaLnBrk="1" latinLnBrk="0" hangingPunct="1">
        <a:defRPr sz="1799" kern="1200">
          <a:solidFill>
            <a:schemeClr val="tx1"/>
          </a:solidFill>
          <a:latin typeface="+mn-lt"/>
          <a:ea typeface="+mn-ea"/>
          <a:cs typeface="+mn-cs"/>
        </a:defRPr>
      </a:lvl4pPr>
      <a:lvl5pPr marL="1828178" algn="l" defTabSz="914090" rtl="0" eaLnBrk="1" latinLnBrk="0" hangingPunct="1">
        <a:defRPr sz="1799" kern="1200">
          <a:solidFill>
            <a:schemeClr val="tx1"/>
          </a:solidFill>
          <a:latin typeface="+mn-lt"/>
          <a:ea typeface="+mn-ea"/>
          <a:cs typeface="+mn-cs"/>
        </a:defRPr>
      </a:lvl5pPr>
      <a:lvl6pPr marL="2285223" algn="l" defTabSz="914090" rtl="0" eaLnBrk="1" latinLnBrk="0" hangingPunct="1">
        <a:defRPr sz="1799" kern="1200">
          <a:solidFill>
            <a:schemeClr val="tx1"/>
          </a:solidFill>
          <a:latin typeface="+mn-lt"/>
          <a:ea typeface="+mn-ea"/>
          <a:cs typeface="+mn-cs"/>
        </a:defRPr>
      </a:lvl6pPr>
      <a:lvl7pPr marL="2742268" algn="l" defTabSz="914090" rtl="0" eaLnBrk="1" latinLnBrk="0" hangingPunct="1">
        <a:defRPr sz="1799" kern="1200">
          <a:solidFill>
            <a:schemeClr val="tx1"/>
          </a:solidFill>
          <a:latin typeface="+mn-lt"/>
          <a:ea typeface="+mn-ea"/>
          <a:cs typeface="+mn-cs"/>
        </a:defRPr>
      </a:lvl7pPr>
      <a:lvl8pPr marL="3199312" algn="l" defTabSz="914090" rtl="0" eaLnBrk="1" latinLnBrk="0" hangingPunct="1">
        <a:defRPr sz="1799" kern="1200">
          <a:solidFill>
            <a:schemeClr val="tx1"/>
          </a:solidFill>
          <a:latin typeface="+mn-lt"/>
          <a:ea typeface="+mn-ea"/>
          <a:cs typeface="+mn-cs"/>
        </a:defRPr>
      </a:lvl8pPr>
      <a:lvl9pPr marL="3656357" algn="l" defTabSz="914090"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1"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1" y="1600204"/>
            <a:ext cx="1097280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3"/>
          </p:nvPr>
        </p:nvSpPr>
        <p:spPr>
          <a:xfrm>
            <a:off x="4165602"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703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iming>
    <p:tnLst>
      <p:par>
        <p:cTn id="1" dur="indefinite" restart="never" nodeType="tmRoot"/>
      </p:par>
    </p:tnLst>
  </p:timing>
  <p:txStyles>
    <p:titleStyle>
      <a:lvl1pPr algn="ctr" defTabSz="913816" rtl="0" eaLnBrk="1" latinLnBrk="0" hangingPunct="1">
        <a:spcBef>
          <a:spcPct val="0"/>
        </a:spcBef>
        <a:buNone/>
        <a:defRPr sz="4398" kern="1200">
          <a:solidFill>
            <a:srgbClr val="002570"/>
          </a:solidFill>
          <a:latin typeface="Trebuchet MS" pitchFamily="34" charset="0"/>
          <a:ea typeface="+mj-ea"/>
          <a:cs typeface="+mj-cs"/>
        </a:defRPr>
      </a:lvl1pPr>
    </p:titleStyle>
    <p:bodyStyle>
      <a:lvl1pPr marL="342681" indent="-342681" algn="l" defTabSz="913816" rtl="0" eaLnBrk="1" latinLnBrk="0" hangingPunct="1">
        <a:spcBef>
          <a:spcPct val="20000"/>
        </a:spcBef>
        <a:buFont typeface="Arial" pitchFamily="34" charset="0"/>
        <a:buChar char="•"/>
        <a:defRPr sz="3198" kern="1200">
          <a:solidFill>
            <a:schemeClr val="tx1">
              <a:lumMod val="75000"/>
              <a:lumOff val="25000"/>
            </a:schemeClr>
          </a:solidFill>
          <a:latin typeface="Segoe UI Light" pitchFamily="34" charset="0"/>
          <a:ea typeface="+mn-ea"/>
          <a:cs typeface="+mn-cs"/>
        </a:defRPr>
      </a:lvl1pPr>
      <a:lvl2pPr marL="742474" indent="-285566" algn="l" defTabSz="913816" rtl="0" eaLnBrk="1" latinLnBrk="0" hangingPunct="1">
        <a:spcBef>
          <a:spcPct val="20000"/>
        </a:spcBef>
        <a:buFont typeface="Arial" pitchFamily="34" charset="0"/>
        <a:buChar char="–"/>
        <a:defRPr sz="2798" kern="1200">
          <a:solidFill>
            <a:schemeClr val="tx1">
              <a:lumMod val="75000"/>
              <a:lumOff val="25000"/>
            </a:schemeClr>
          </a:solidFill>
          <a:latin typeface="Segoe UI Light" pitchFamily="34" charset="0"/>
          <a:ea typeface="+mn-ea"/>
          <a:cs typeface="+mn-cs"/>
        </a:defRPr>
      </a:lvl2pPr>
      <a:lvl3pPr marL="1142268" indent="-228452" algn="l" defTabSz="913816" rtl="0" eaLnBrk="1" latinLnBrk="0" hangingPunct="1">
        <a:spcBef>
          <a:spcPct val="20000"/>
        </a:spcBef>
        <a:buFont typeface="Arial" pitchFamily="34" charset="0"/>
        <a:buChar char="•"/>
        <a:defRPr sz="2398" kern="1200">
          <a:solidFill>
            <a:schemeClr val="tx1">
              <a:lumMod val="75000"/>
              <a:lumOff val="25000"/>
            </a:schemeClr>
          </a:solidFill>
          <a:latin typeface="Segoe UI Light" pitchFamily="34" charset="0"/>
          <a:ea typeface="+mn-ea"/>
          <a:cs typeface="+mn-cs"/>
        </a:defRPr>
      </a:lvl3pPr>
      <a:lvl4pPr marL="1599176" indent="-228452" algn="l" defTabSz="913816" rtl="0" eaLnBrk="1" latinLnBrk="0" hangingPunct="1">
        <a:spcBef>
          <a:spcPct val="20000"/>
        </a:spcBef>
        <a:buFont typeface="Arial" pitchFamily="34" charset="0"/>
        <a:buChar char="–"/>
        <a:defRPr sz="1998" kern="1200">
          <a:solidFill>
            <a:schemeClr val="tx1">
              <a:lumMod val="75000"/>
              <a:lumOff val="25000"/>
            </a:schemeClr>
          </a:solidFill>
          <a:latin typeface="Segoe UI Light" pitchFamily="34" charset="0"/>
          <a:ea typeface="+mn-ea"/>
          <a:cs typeface="+mn-cs"/>
        </a:defRPr>
      </a:lvl4pPr>
      <a:lvl5pPr marL="2056083" indent="-228452" algn="l" defTabSz="913816" rtl="0" eaLnBrk="1" latinLnBrk="0" hangingPunct="1">
        <a:spcBef>
          <a:spcPct val="20000"/>
        </a:spcBef>
        <a:buFont typeface="Arial" pitchFamily="34" charset="0"/>
        <a:buChar char="»"/>
        <a:defRPr sz="1998" kern="1200">
          <a:solidFill>
            <a:schemeClr val="tx1">
              <a:lumMod val="75000"/>
              <a:lumOff val="25000"/>
            </a:schemeClr>
          </a:solidFill>
          <a:latin typeface="Segoe UI Light" pitchFamily="34" charset="0"/>
          <a:ea typeface="+mn-ea"/>
          <a:cs typeface="+mn-cs"/>
        </a:defRPr>
      </a:lvl5pPr>
      <a:lvl6pPr marL="2512991" indent="-228452" algn="l" defTabSz="91381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9898" indent="-228452" algn="l" defTabSz="91381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6806" indent="-228452" algn="l" defTabSz="91381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3713" indent="-228452" algn="l" defTabSz="91381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816" rtl="0" eaLnBrk="1" latinLnBrk="0" hangingPunct="1">
        <a:defRPr sz="1798" kern="1200">
          <a:solidFill>
            <a:schemeClr val="tx1"/>
          </a:solidFill>
          <a:latin typeface="+mn-lt"/>
          <a:ea typeface="+mn-ea"/>
          <a:cs typeface="+mn-cs"/>
        </a:defRPr>
      </a:lvl1pPr>
      <a:lvl2pPr marL="456908" algn="l" defTabSz="913816" rtl="0" eaLnBrk="1" latinLnBrk="0" hangingPunct="1">
        <a:defRPr sz="1798" kern="1200">
          <a:solidFill>
            <a:schemeClr val="tx1"/>
          </a:solidFill>
          <a:latin typeface="+mn-lt"/>
          <a:ea typeface="+mn-ea"/>
          <a:cs typeface="+mn-cs"/>
        </a:defRPr>
      </a:lvl2pPr>
      <a:lvl3pPr marL="913816" algn="l" defTabSz="913816" rtl="0" eaLnBrk="1" latinLnBrk="0" hangingPunct="1">
        <a:defRPr sz="1798" kern="1200">
          <a:solidFill>
            <a:schemeClr val="tx1"/>
          </a:solidFill>
          <a:latin typeface="+mn-lt"/>
          <a:ea typeface="+mn-ea"/>
          <a:cs typeface="+mn-cs"/>
        </a:defRPr>
      </a:lvl3pPr>
      <a:lvl4pPr marL="1370723" algn="l" defTabSz="913816" rtl="0" eaLnBrk="1" latinLnBrk="0" hangingPunct="1">
        <a:defRPr sz="1798" kern="1200">
          <a:solidFill>
            <a:schemeClr val="tx1"/>
          </a:solidFill>
          <a:latin typeface="+mn-lt"/>
          <a:ea typeface="+mn-ea"/>
          <a:cs typeface="+mn-cs"/>
        </a:defRPr>
      </a:lvl4pPr>
      <a:lvl5pPr marL="1827630" algn="l" defTabSz="913816" rtl="0" eaLnBrk="1" latinLnBrk="0" hangingPunct="1">
        <a:defRPr sz="1798" kern="1200">
          <a:solidFill>
            <a:schemeClr val="tx1"/>
          </a:solidFill>
          <a:latin typeface="+mn-lt"/>
          <a:ea typeface="+mn-ea"/>
          <a:cs typeface="+mn-cs"/>
        </a:defRPr>
      </a:lvl5pPr>
      <a:lvl6pPr marL="2284537" algn="l" defTabSz="913816" rtl="0" eaLnBrk="1" latinLnBrk="0" hangingPunct="1">
        <a:defRPr sz="1798" kern="1200">
          <a:solidFill>
            <a:schemeClr val="tx1"/>
          </a:solidFill>
          <a:latin typeface="+mn-lt"/>
          <a:ea typeface="+mn-ea"/>
          <a:cs typeface="+mn-cs"/>
        </a:defRPr>
      </a:lvl6pPr>
      <a:lvl7pPr marL="2741445" algn="l" defTabSz="913816" rtl="0" eaLnBrk="1" latinLnBrk="0" hangingPunct="1">
        <a:defRPr sz="1798" kern="1200">
          <a:solidFill>
            <a:schemeClr val="tx1"/>
          </a:solidFill>
          <a:latin typeface="+mn-lt"/>
          <a:ea typeface="+mn-ea"/>
          <a:cs typeface="+mn-cs"/>
        </a:defRPr>
      </a:lvl7pPr>
      <a:lvl8pPr marL="3198352" algn="l" defTabSz="913816" rtl="0" eaLnBrk="1" latinLnBrk="0" hangingPunct="1">
        <a:defRPr sz="1798" kern="1200">
          <a:solidFill>
            <a:schemeClr val="tx1"/>
          </a:solidFill>
          <a:latin typeface="+mn-lt"/>
          <a:ea typeface="+mn-ea"/>
          <a:cs typeface="+mn-cs"/>
        </a:defRPr>
      </a:lvl8pPr>
      <a:lvl9pPr marL="3655260" algn="l" defTabSz="913816" rtl="0" eaLnBrk="1" latinLnBrk="0" hangingPunct="1">
        <a:defRPr sz="179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1"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1" y="1600204"/>
            <a:ext cx="1097280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6910D-5EF4-4090-8C63-515DBEC6DB72}"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3"/>
          </p:nvPr>
        </p:nvSpPr>
        <p:spPr>
          <a:xfrm>
            <a:off x="4165602"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28F22-861D-43C1-BE1A-5023A7B40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052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iming>
    <p:tnLst>
      <p:par>
        <p:cTn id="1" dur="indefinite" restart="never" nodeType="tmRoot"/>
      </p:par>
    </p:tnLst>
  </p:timing>
  <p:txStyles>
    <p:titleStyle>
      <a:lvl1pPr algn="ctr" defTabSz="913816" rtl="0" eaLnBrk="1" latinLnBrk="0" hangingPunct="1">
        <a:spcBef>
          <a:spcPct val="0"/>
        </a:spcBef>
        <a:buNone/>
        <a:defRPr sz="4398" kern="1200">
          <a:solidFill>
            <a:srgbClr val="002570"/>
          </a:solidFill>
          <a:latin typeface="Trebuchet MS" pitchFamily="34" charset="0"/>
          <a:ea typeface="+mj-ea"/>
          <a:cs typeface="+mj-cs"/>
        </a:defRPr>
      </a:lvl1pPr>
    </p:titleStyle>
    <p:bodyStyle>
      <a:lvl1pPr marL="342681" indent="-342681" algn="l" defTabSz="913816" rtl="0" eaLnBrk="1" latinLnBrk="0" hangingPunct="1">
        <a:spcBef>
          <a:spcPct val="20000"/>
        </a:spcBef>
        <a:buFont typeface="Arial" pitchFamily="34" charset="0"/>
        <a:buChar char="•"/>
        <a:defRPr sz="3198" kern="1200">
          <a:solidFill>
            <a:schemeClr val="tx1">
              <a:lumMod val="75000"/>
              <a:lumOff val="25000"/>
            </a:schemeClr>
          </a:solidFill>
          <a:latin typeface="Segoe UI Light" pitchFamily="34" charset="0"/>
          <a:ea typeface="+mn-ea"/>
          <a:cs typeface="+mn-cs"/>
        </a:defRPr>
      </a:lvl1pPr>
      <a:lvl2pPr marL="742474" indent="-285566" algn="l" defTabSz="913816" rtl="0" eaLnBrk="1" latinLnBrk="0" hangingPunct="1">
        <a:spcBef>
          <a:spcPct val="20000"/>
        </a:spcBef>
        <a:buFont typeface="Arial" pitchFamily="34" charset="0"/>
        <a:buChar char="–"/>
        <a:defRPr sz="2798" kern="1200">
          <a:solidFill>
            <a:schemeClr val="tx1">
              <a:lumMod val="75000"/>
              <a:lumOff val="25000"/>
            </a:schemeClr>
          </a:solidFill>
          <a:latin typeface="Segoe UI Light" pitchFamily="34" charset="0"/>
          <a:ea typeface="+mn-ea"/>
          <a:cs typeface="+mn-cs"/>
        </a:defRPr>
      </a:lvl2pPr>
      <a:lvl3pPr marL="1142268" indent="-228452" algn="l" defTabSz="913816" rtl="0" eaLnBrk="1" latinLnBrk="0" hangingPunct="1">
        <a:spcBef>
          <a:spcPct val="20000"/>
        </a:spcBef>
        <a:buFont typeface="Arial" pitchFamily="34" charset="0"/>
        <a:buChar char="•"/>
        <a:defRPr sz="2398" kern="1200">
          <a:solidFill>
            <a:schemeClr val="tx1">
              <a:lumMod val="75000"/>
              <a:lumOff val="25000"/>
            </a:schemeClr>
          </a:solidFill>
          <a:latin typeface="Segoe UI Light" pitchFamily="34" charset="0"/>
          <a:ea typeface="+mn-ea"/>
          <a:cs typeface="+mn-cs"/>
        </a:defRPr>
      </a:lvl3pPr>
      <a:lvl4pPr marL="1599176" indent="-228452" algn="l" defTabSz="913816" rtl="0" eaLnBrk="1" latinLnBrk="0" hangingPunct="1">
        <a:spcBef>
          <a:spcPct val="20000"/>
        </a:spcBef>
        <a:buFont typeface="Arial" pitchFamily="34" charset="0"/>
        <a:buChar char="–"/>
        <a:defRPr sz="1998" kern="1200">
          <a:solidFill>
            <a:schemeClr val="tx1">
              <a:lumMod val="75000"/>
              <a:lumOff val="25000"/>
            </a:schemeClr>
          </a:solidFill>
          <a:latin typeface="Segoe UI Light" pitchFamily="34" charset="0"/>
          <a:ea typeface="+mn-ea"/>
          <a:cs typeface="+mn-cs"/>
        </a:defRPr>
      </a:lvl4pPr>
      <a:lvl5pPr marL="2056083" indent="-228452" algn="l" defTabSz="913816" rtl="0" eaLnBrk="1" latinLnBrk="0" hangingPunct="1">
        <a:spcBef>
          <a:spcPct val="20000"/>
        </a:spcBef>
        <a:buFont typeface="Arial" pitchFamily="34" charset="0"/>
        <a:buChar char="»"/>
        <a:defRPr sz="1998" kern="1200">
          <a:solidFill>
            <a:schemeClr val="tx1">
              <a:lumMod val="75000"/>
              <a:lumOff val="25000"/>
            </a:schemeClr>
          </a:solidFill>
          <a:latin typeface="Segoe UI Light" pitchFamily="34" charset="0"/>
          <a:ea typeface="+mn-ea"/>
          <a:cs typeface="+mn-cs"/>
        </a:defRPr>
      </a:lvl5pPr>
      <a:lvl6pPr marL="2512991" indent="-228452" algn="l" defTabSz="91381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9898" indent="-228452" algn="l" defTabSz="91381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6806" indent="-228452" algn="l" defTabSz="91381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3713" indent="-228452" algn="l" defTabSz="91381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816" rtl="0" eaLnBrk="1" latinLnBrk="0" hangingPunct="1">
        <a:defRPr sz="1798" kern="1200">
          <a:solidFill>
            <a:schemeClr val="tx1"/>
          </a:solidFill>
          <a:latin typeface="+mn-lt"/>
          <a:ea typeface="+mn-ea"/>
          <a:cs typeface="+mn-cs"/>
        </a:defRPr>
      </a:lvl1pPr>
      <a:lvl2pPr marL="456908" algn="l" defTabSz="913816" rtl="0" eaLnBrk="1" latinLnBrk="0" hangingPunct="1">
        <a:defRPr sz="1798" kern="1200">
          <a:solidFill>
            <a:schemeClr val="tx1"/>
          </a:solidFill>
          <a:latin typeface="+mn-lt"/>
          <a:ea typeface="+mn-ea"/>
          <a:cs typeface="+mn-cs"/>
        </a:defRPr>
      </a:lvl2pPr>
      <a:lvl3pPr marL="913816" algn="l" defTabSz="913816" rtl="0" eaLnBrk="1" latinLnBrk="0" hangingPunct="1">
        <a:defRPr sz="1798" kern="1200">
          <a:solidFill>
            <a:schemeClr val="tx1"/>
          </a:solidFill>
          <a:latin typeface="+mn-lt"/>
          <a:ea typeface="+mn-ea"/>
          <a:cs typeface="+mn-cs"/>
        </a:defRPr>
      </a:lvl3pPr>
      <a:lvl4pPr marL="1370723" algn="l" defTabSz="913816" rtl="0" eaLnBrk="1" latinLnBrk="0" hangingPunct="1">
        <a:defRPr sz="1798" kern="1200">
          <a:solidFill>
            <a:schemeClr val="tx1"/>
          </a:solidFill>
          <a:latin typeface="+mn-lt"/>
          <a:ea typeface="+mn-ea"/>
          <a:cs typeface="+mn-cs"/>
        </a:defRPr>
      </a:lvl4pPr>
      <a:lvl5pPr marL="1827630" algn="l" defTabSz="913816" rtl="0" eaLnBrk="1" latinLnBrk="0" hangingPunct="1">
        <a:defRPr sz="1798" kern="1200">
          <a:solidFill>
            <a:schemeClr val="tx1"/>
          </a:solidFill>
          <a:latin typeface="+mn-lt"/>
          <a:ea typeface="+mn-ea"/>
          <a:cs typeface="+mn-cs"/>
        </a:defRPr>
      </a:lvl5pPr>
      <a:lvl6pPr marL="2284537" algn="l" defTabSz="913816" rtl="0" eaLnBrk="1" latinLnBrk="0" hangingPunct="1">
        <a:defRPr sz="1798" kern="1200">
          <a:solidFill>
            <a:schemeClr val="tx1"/>
          </a:solidFill>
          <a:latin typeface="+mn-lt"/>
          <a:ea typeface="+mn-ea"/>
          <a:cs typeface="+mn-cs"/>
        </a:defRPr>
      </a:lvl6pPr>
      <a:lvl7pPr marL="2741445" algn="l" defTabSz="913816" rtl="0" eaLnBrk="1" latinLnBrk="0" hangingPunct="1">
        <a:defRPr sz="1798" kern="1200">
          <a:solidFill>
            <a:schemeClr val="tx1"/>
          </a:solidFill>
          <a:latin typeface="+mn-lt"/>
          <a:ea typeface="+mn-ea"/>
          <a:cs typeface="+mn-cs"/>
        </a:defRPr>
      </a:lvl7pPr>
      <a:lvl8pPr marL="3198352" algn="l" defTabSz="913816" rtl="0" eaLnBrk="1" latinLnBrk="0" hangingPunct="1">
        <a:defRPr sz="1798" kern="1200">
          <a:solidFill>
            <a:schemeClr val="tx1"/>
          </a:solidFill>
          <a:latin typeface="+mn-lt"/>
          <a:ea typeface="+mn-ea"/>
          <a:cs typeface="+mn-cs"/>
        </a:defRPr>
      </a:lvl8pPr>
      <a:lvl9pPr marL="3655260" algn="l" defTabSz="91381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0.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mailto:mbanning@fisheries.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0.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1.xml"/><Relationship Id="rId5" Type="http://schemas.openxmlformats.org/officeDocument/2006/relationships/image" Target="../media/image12.jp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r="-1000"/>
          </a:stretch>
        </a:blipFill>
        <a:effectLst/>
      </p:bgPr>
    </p:bg>
    <p:spTree>
      <p:nvGrpSpPr>
        <p:cNvPr id="1" name=""/>
        <p:cNvGrpSpPr/>
        <p:nvPr/>
      </p:nvGrpSpPr>
      <p:grpSpPr>
        <a:xfrm>
          <a:off x="0" y="0"/>
          <a:ext cx="0" cy="0"/>
          <a:chOff x="0" y="0"/>
          <a:chExt cx="0" cy="0"/>
        </a:xfrm>
      </p:grpSpPr>
      <p:sp>
        <p:nvSpPr>
          <p:cNvPr id="5" name="Rectangle 4"/>
          <p:cNvSpPr/>
          <p:nvPr/>
        </p:nvSpPr>
        <p:spPr>
          <a:xfrm>
            <a:off x="2173044" y="3877852"/>
            <a:ext cx="6408659" cy="1104900"/>
          </a:xfrm>
          <a:prstGeom prst="rect">
            <a:avLst/>
          </a:prstGeom>
          <a:solidFill>
            <a:srgbClr val="D7DA5C"/>
          </a:solidFill>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prstClr val="white"/>
              </a:solidFill>
            </a:endParaRPr>
          </a:p>
        </p:txBody>
      </p:sp>
      <p:sp>
        <p:nvSpPr>
          <p:cNvPr id="2" name="Title 1"/>
          <p:cNvSpPr>
            <a:spLocks noGrp="1"/>
          </p:cNvSpPr>
          <p:nvPr>
            <p:ph type="ctrTitle"/>
          </p:nvPr>
        </p:nvSpPr>
        <p:spPr>
          <a:xfrm>
            <a:off x="762000" y="990600"/>
            <a:ext cx="9982200" cy="2362200"/>
          </a:xfrm>
        </p:spPr>
        <p:txBody>
          <a:bodyPr>
            <a:noAutofit/>
          </a:bodyPr>
          <a:lstStyle/>
          <a:p>
            <a:pPr algn="ctr"/>
            <a:r>
              <a:rPr lang="en-US" b="1" dirty="0" smtClean="0"/>
              <a:t>The Hutton Junior Fisheries Biology Program</a:t>
            </a:r>
            <a:endParaRPr lang="en-US" b="1" dirty="0"/>
          </a:p>
        </p:txBody>
      </p:sp>
      <p:sp>
        <p:nvSpPr>
          <p:cNvPr id="6" name="Rectangle 5"/>
          <p:cNvSpPr/>
          <p:nvPr/>
        </p:nvSpPr>
        <p:spPr>
          <a:xfrm>
            <a:off x="2796988" y="4991100"/>
            <a:ext cx="5784716" cy="1052456"/>
          </a:xfrm>
          <a:prstGeom prst="rect">
            <a:avLst/>
          </a:prstGeom>
          <a:solidFill>
            <a:schemeClr val="accent1">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5305" y="3352800"/>
            <a:ext cx="2857923" cy="3098538"/>
          </a:xfrm>
          <a:prstGeom prst="ellipse">
            <a:avLst/>
          </a:prstGeom>
          <a:ln>
            <a:noFill/>
          </a:ln>
          <a:effectLst/>
        </p:spPr>
      </p:pic>
      <p:sp>
        <p:nvSpPr>
          <p:cNvPr id="3" name="Subtitle 2"/>
          <p:cNvSpPr>
            <a:spLocks noGrp="1"/>
          </p:cNvSpPr>
          <p:nvPr>
            <p:ph type="subTitle" idx="1"/>
          </p:nvPr>
        </p:nvSpPr>
        <p:spPr>
          <a:xfrm>
            <a:off x="3167298" y="5120808"/>
            <a:ext cx="4953001" cy="914400"/>
          </a:xfrm>
        </p:spPr>
        <p:txBody>
          <a:bodyPr>
            <a:normAutofit/>
          </a:bodyPr>
          <a:lstStyle/>
          <a:p>
            <a:pPr algn="ctr"/>
            <a:r>
              <a:rPr lang="en-US" sz="5400" b="1" dirty="0" smtClean="0">
                <a:ln w="22225">
                  <a:solidFill>
                    <a:schemeClr val="accent2"/>
                  </a:solidFill>
                  <a:prstDash val="solid"/>
                </a:ln>
                <a:solidFill>
                  <a:schemeClr val="accent2">
                    <a:lumMod val="40000"/>
                    <a:lumOff val="60000"/>
                  </a:schemeClr>
                </a:solidFill>
              </a:rPr>
              <a:t>ORIENTATION</a:t>
            </a:r>
            <a:endParaRPr lang="en-US" sz="5400" b="1" dirty="0">
              <a:ln w="22225">
                <a:solidFill>
                  <a:schemeClr val="accent2"/>
                </a:solidFill>
                <a:prstDash val="solid"/>
              </a:ln>
              <a:solidFill>
                <a:schemeClr val="accent2">
                  <a:lumMod val="40000"/>
                  <a:lumOff val="60000"/>
                </a:schemeClr>
              </a:solidFill>
            </a:endParaRPr>
          </a:p>
        </p:txBody>
      </p:sp>
      <p:sp>
        <p:nvSpPr>
          <p:cNvPr id="7" name="Subtitle 2"/>
          <p:cNvSpPr txBox="1">
            <a:spLocks/>
          </p:cNvSpPr>
          <p:nvPr/>
        </p:nvSpPr>
        <p:spPr>
          <a:xfrm>
            <a:off x="3110647" y="4068352"/>
            <a:ext cx="4953001"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Euphemia"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Font typeface="Euphemia"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Font typeface="Euphemia"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Font typeface="Euphemia"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Font typeface="Euphemia" pitchFamily="34" charset="0"/>
              <a:buNone/>
              <a:defRPr sz="1600" kern="1200">
                <a:solidFill>
                  <a:schemeClr val="tx1">
                    <a:tint val="75000"/>
                  </a:schemeClr>
                </a:solidFill>
                <a:latin typeface="+mn-lt"/>
                <a:ea typeface="+mn-ea"/>
                <a:cs typeface="+mn-cs"/>
              </a:defRPr>
            </a:lvl9pPr>
          </a:lstStyle>
          <a:p>
            <a:pPr algn="ctr"/>
            <a:r>
              <a:rPr lang="en-US" sz="5400" b="1" dirty="0" smtClean="0">
                <a:ln w="22225">
                  <a:solidFill>
                    <a:schemeClr val="accent2"/>
                  </a:solidFill>
                  <a:prstDash val="solid"/>
                </a:ln>
                <a:solidFill>
                  <a:schemeClr val="tx1">
                    <a:lumMod val="25000"/>
                    <a:lumOff val="75000"/>
                  </a:schemeClr>
                </a:solidFill>
              </a:rPr>
              <a:t>MENTOR </a:t>
            </a:r>
            <a:endParaRPr lang="en-US" sz="5400" b="1" dirty="0">
              <a:solidFill>
                <a:schemeClr val="tx1">
                  <a:lumMod val="25000"/>
                  <a:lumOff val="75000"/>
                </a:schemeClr>
              </a:solidFill>
            </a:endParaRPr>
          </a:p>
        </p:txBody>
      </p:sp>
    </p:spTree>
    <p:extLst>
      <p:ext uri="{BB962C8B-B14F-4D97-AF65-F5344CB8AC3E}">
        <p14:creationId xmlns:p14="http://schemas.microsoft.com/office/powerpoint/2010/main" val="106701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D4E2">
            <a:alpha val="56000"/>
          </a:srgbClr>
        </a:solidFill>
        <a:effectLst/>
      </p:bgPr>
    </p:bg>
    <p:spTree>
      <p:nvGrpSpPr>
        <p:cNvPr id="1" name=""/>
        <p:cNvGrpSpPr/>
        <p:nvPr/>
      </p:nvGrpSpPr>
      <p:grpSpPr>
        <a:xfrm>
          <a:off x="0" y="0"/>
          <a:ext cx="0" cy="0"/>
          <a:chOff x="0" y="0"/>
          <a:chExt cx="0" cy="0"/>
        </a:xfrm>
      </p:grpSpPr>
      <p:sp>
        <p:nvSpPr>
          <p:cNvPr id="5" name="Rounded Rectangle 4"/>
          <p:cNvSpPr/>
          <p:nvPr/>
        </p:nvSpPr>
        <p:spPr>
          <a:xfrm>
            <a:off x="1371600" y="288169"/>
            <a:ext cx="8077200" cy="799604"/>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prstClr val="white"/>
              </a:solidFill>
            </a:endParaRPr>
          </a:p>
        </p:txBody>
      </p:sp>
      <p:sp>
        <p:nvSpPr>
          <p:cNvPr id="4" name="Rectangle 3"/>
          <p:cNvSpPr/>
          <p:nvPr/>
        </p:nvSpPr>
        <p:spPr>
          <a:xfrm>
            <a:off x="2102847" y="361054"/>
            <a:ext cx="7966412" cy="653833"/>
          </a:xfrm>
          <a:prstGeom prst="rect">
            <a:avLst/>
          </a:prstGeom>
        </p:spPr>
        <p:txBody>
          <a:bodyPr wrap="none">
            <a:spAutoFit/>
          </a:bodyPr>
          <a:lstStyle/>
          <a:p>
            <a:pPr marL="346606" marR="1435304" indent="-6348">
              <a:lnSpc>
                <a:spcPct val="110000"/>
              </a:lnSpc>
              <a:spcAft>
                <a:spcPts val="720"/>
              </a:spcAft>
            </a:pPr>
            <a:r>
              <a:rPr lang="en-US" sz="3599" b="1" spc="300" dirty="0" smtClean="0">
                <a:solidFill>
                  <a:srgbClr val="1F497D">
                    <a:lumMod val="75000"/>
                  </a:srgbClr>
                </a:solidFill>
                <a:latin typeface="Segoe UI Emoji" panose="020B0502040204020203" pitchFamily="34" charset="0"/>
                <a:ea typeface="Segoe UI Emoji" panose="020B0502040204020203" pitchFamily="34" charset="0"/>
              </a:rPr>
              <a:t>MENTOR REQUIREMENTS</a:t>
            </a:r>
            <a:endParaRPr lang="en-US" sz="3599" spc="300" dirty="0">
              <a:solidFill>
                <a:srgbClr val="1F497D">
                  <a:lumMod val="75000"/>
                </a:srgbClr>
              </a:solidFill>
              <a:latin typeface="Segoe UI Emoji" panose="020B0502040204020203" pitchFamily="34" charset="0"/>
              <a:ea typeface="Segoe UI Emoji" panose="020B0502040204020203" pitchFamily="34" charset="0"/>
            </a:endParaRPr>
          </a:p>
        </p:txBody>
      </p:sp>
      <p:sp>
        <p:nvSpPr>
          <p:cNvPr id="6" name="Rectangle 5"/>
          <p:cNvSpPr/>
          <p:nvPr/>
        </p:nvSpPr>
        <p:spPr>
          <a:xfrm>
            <a:off x="1371600" y="1447801"/>
            <a:ext cx="8697659" cy="4825937"/>
          </a:xfrm>
          <a:prstGeom prst="rect">
            <a:avLst/>
          </a:prstGeom>
        </p:spPr>
        <p:txBody>
          <a:bodyPr wrap="square">
            <a:spAutoFit/>
          </a:bodyPr>
          <a:lstStyle/>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Hutton Mentors are required to submit an </a:t>
            </a:r>
            <a:r>
              <a:rPr lang="en-US" sz="1799"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initial</a:t>
            </a: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and </a:t>
            </a:r>
            <a:r>
              <a:rPr lang="en-US" sz="1799"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final</a:t>
            </a: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a:t>
            </a:r>
            <a:r>
              <a:rPr lang="en-US" sz="1799"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report</a:t>
            </a: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on their Hutton Scholar and overall Hutton Program experience. </a:t>
            </a: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Hutton Mentors are required to complete an </a:t>
            </a:r>
            <a:r>
              <a:rPr lang="en-US" sz="1799"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EXIT SURVEY </a:t>
            </a: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on their overall Hutton Program experience. </a:t>
            </a:r>
            <a:endPar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endParaRPr>
          </a:p>
          <a:p>
            <a:pPr marL="285750" marR="479281" indent="-285750" fontAlgn="base">
              <a:lnSpc>
                <a:spcPct val="103000"/>
              </a:lnSpc>
              <a:spcAft>
                <a:spcPts val="1575"/>
              </a:spcAft>
              <a:buClr>
                <a:srgbClr val="000000"/>
              </a:buClr>
              <a:buSzPts val="1200"/>
              <a:buFont typeface="Arial" panose="020B0604020202020204" pitchFamily="34" charset="0"/>
              <a:buChar char="•"/>
            </a:pP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Hutton </a:t>
            </a: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Mentors are </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required to complete a </a:t>
            </a:r>
            <a:r>
              <a:rPr lang="en-US" sz="1799" b="1"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biweekly </a:t>
            </a:r>
            <a:r>
              <a:rPr lang="en-US" sz="1799"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time-sheet.</a:t>
            </a:r>
            <a:endPar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endParaRPr>
          </a:p>
          <a:p>
            <a:pPr marL="742950" marR="479281" lvl="1" indent="-285750" fontAlgn="base">
              <a:lnSpc>
                <a:spcPct val="103000"/>
              </a:lnSpc>
              <a:spcAft>
                <a:spcPts val="1575"/>
              </a:spcAft>
              <a:buClr>
                <a:srgbClr val="000000"/>
              </a:buClr>
              <a:buSzPts val="1200"/>
              <a:buFont typeface="Arial" panose="020B0604020202020204" pitchFamily="34" charset="0"/>
              <a:buChar char="•"/>
            </a:pP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Timesheets </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are to be by </a:t>
            </a:r>
            <a:r>
              <a:rPr lang="en-US" sz="1799" b="1"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approved</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a:t>
            </a:r>
            <a:r>
              <a:rPr lang="en-US" sz="1799" b="1"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by the Student’s reporting Mentor and submitted </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at set deadline to the AFS Educational Program Coordinator in order to receive a bi-weekly stipend of </a:t>
            </a: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$1000.</a:t>
            </a:r>
            <a:endPar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endParaRP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Hutton </a:t>
            </a: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Mentors are </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required to </a:t>
            </a:r>
            <a:r>
              <a:rPr lang="en-US" sz="1799" b="1"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send photos </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and </a:t>
            </a:r>
            <a:r>
              <a:rPr lang="en-US" sz="1799" b="1"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videos</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to </a:t>
            </a:r>
            <a:r>
              <a:rPr lang="en-US" sz="1799" b="1"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AFS</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a:t>
            </a:r>
            <a:r>
              <a:rPr lang="en-US" sz="1799" i="1"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Media release forms must be completed prior to submission.</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The </a:t>
            </a:r>
            <a:r>
              <a:rPr lang="en-US" sz="1799"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Educational Program </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Coordinator will provide set deadlines, media release forms, and further instructions via email.</a:t>
            </a: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799" dirty="0">
                <a:solidFill>
                  <a:srgbClr val="8E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Note</a:t>
            </a:r>
            <a:r>
              <a:rPr lang="en-US" sz="1799"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a:t>
            </a:r>
            <a:r>
              <a:rPr lang="en-US" sz="1799" b="1"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All volunteer work products shall be the exclusive property of AFS</a:t>
            </a:r>
          </a:p>
        </p:txBody>
      </p:sp>
      <p:sp>
        <p:nvSpPr>
          <p:cNvPr id="7" name="Rectangle 6"/>
          <p:cNvSpPr/>
          <p:nvPr/>
        </p:nvSpPr>
        <p:spPr>
          <a:xfrm>
            <a:off x="1906447" y="6273738"/>
            <a:ext cx="8359212" cy="369332"/>
          </a:xfrm>
          <a:prstGeom prst="rect">
            <a:avLst/>
          </a:prstGeom>
        </p:spPr>
        <p:txBody>
          <a:bodyPr wrap="square">
            <a:spAutoFit/>
          </a:bodyPr>
          <a:lstStyle/>
          <a:p>
            <a:r>
              <a:rPr lang="en-US" dirty="0">
                <a:solidFill>
                  <a:srgbClr val="8E0000"/>
                </a:solidFill>
              </a:rPr>
              <a:t>Guidelines, Forms and timelines will be provided on </a:t>
            </a:r>
            <a:r>
              <a:rPr lang="en-US" dirty="0" smtClean="0">
                <a:solidFill>
                  <a:srgbClr val="8E0000"/>
                </a:solidFill>
              </a:rPr>
              <a:t>the Hutton Program website.</a:t>
            </a:r>
            <a:endParaRPr lang="en-US" dirty="0">
              <a:solidFill>
                <a:srgbClr val="8E0000"/>
              </a:solidFill>
            </a:endParaRPr>
          </a:p>
        </p:txBody>
      </p:sp>
    </p:spTree>
    <p:extLst>
      <p:ext uri="{BB962C8B-B14F-4D97-AF65-F5344CB8AC3E}">
        <p14:creationId xmlns:p14="http://schemas.microsoft.com/office/powerpoint/2010/main" val="959792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F6E5">
            <a:alpha val="65000"/>
          </a:srgbClr>
        </a:solidFill>
        <a:effectLst/>
      </p:bgPr>
    </p:bg>
    <p:spTree>
      <p:nvGrpSpPr>
        <p:cNvPr id="1" name=""/>
        <p:cNvGrpSpPr/>
        <p:nvPr/>
      </p:nvGrpSpPr>
      <p:grpSpPr>
        <a:xfrm>
          <a:off x="0" y="0"/>
          <a:ext cx="0" cy="0"/>
          <a:chOff x="0" y="0"/>
          <a:chExt cx="0" cy="0"/>
        </a:xfrm>
      </p:grpSpPr>
      <p:sp>
        <p:nvSpPr>
          <p:cNvPr id="5" name="Rounded Rectangle 4"/>
          <p:cNvSpPr/>
          <p:nvPr/>
        </p:nvSpPr>
        <p:spPr>
          <a:xfrm>
            <a:off x="1724887" y="288168"/>
            <a:ext cx="8077200" cy="799604"/>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prstClr val="white"/>
              </a:solidFill>
            </a:endParaRPr>
          </a:p>
        </p:txBody>
      </p:sp>
      <p:sp>
        <p:nvSpPr>
          <p:cNvPr id="4" name="Rectangle 3"/>
          <p:cNvSpPr/>
          <p:nvPr/>
        </p:nvSpPr>
        <p:spPr>
          <a:xfrm>
            <a:off x="2500778" y="361053"/>
            <a:ext cx="7654596" cy="653833"/>
          </a:xfrm>
          <a:prstGeom prst="rect">
            <a:avLst/>
          </a:prstGeom>
        </p:spPr>
        <p:txBody>
          <a:bodyPr wrap="none">
            <a:spAutoFit/>
          </a:bodyPr>
          <a:lstStyle/>
          <a:p>
            <a:pPr marL="346606" marR="1435304" indent="-6348">
              <a:lnSpc>
                <a:spcPct val="110000"/>
              </a:lnSpc>
              <a:spcAft>
                <a:spcPts val="720"/>
              </a:spcAft>
            </a:pPr>
            <a:r>
              <a:rPr lang="en-US" sz="3599" b="1" spc="300" dirty="0" smtClean="0">
                <a:solidFill>
                  <a:srgbClr val="1F497D">
                    <a:lumMod val="75000"/>
                  </a:srgbClr>
                </a:solidFill>
                <a:latin typeface="Segoe UI Emoji" panose="020B0502040204020203" pitchFamily="34" charset="0"/>
                <a:ea typeface="Segoe UI Emoji" panose="020B0502040204020203" pitchFamily="34" charset="0"/>
              </a:rPr>
              <a:t>TRAVEL REQUIREMENTS</a:t>
            </a:r>
            <a:endParaRPr lang="en-US" sz="3599" spc="300" dirty="0">
              <a:solidFill>
                <a:srgbClr val="1F497D">
                  <a:lumMod val="75000"/>
                </a:srgbClr>
              </a:solidFill>
              <a:latin typeface="Segoe UI Emoji" panose="020B0502040204020203" pitchFamily="34" charset="0"/>
              <a:ea typeface="Segoe UI Emoji" panose="020B0502040204020203" pitchFamily="34" charset="0"/>
            </a:endParaRPr>
          </a:p>
        </p:txBody>
      </p:sp>
      <p:sp>
        <p:nvSpPr>
          <p:cNvPr id="6" name="Rectangle 5"/>
          <p:cNvSpPr/>
          <p:nvPr/>
        </p:nvSpPr>
        <p:spPr>
          <a:xfrm>
            <a:off x="1371600" y="1604212"/>
            <a:ext cx="8783774" cy="4321952"/>
          </a:xfrm>
          <a:prstGeom prst="rect">
            <a:avLst/>
          </a:prstGeom>
        </p:spPr>
        <p:txBody>
          <a:bodyPr wrap="square">
            <a:spAutoFit/>
          </a:bodyPr>
          <a:lstStyle/>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Hutton Mentors may provide Hutton Scholars with transportation associated with field work.</a:t>
            </a:r>
            <a:endParaRPr lang="en-US" sz="1900"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endParaRP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No overnight stays are allowed without a </a:t>
            </a:r>
            <a:r>
              <a:rPr lang="en-US" sz="1900"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signed</a:t>
            </a: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a:t>
            </a:r>
            <a:r>
              <a:rPr lang="en-US" sz="1900"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consent</a:t>
            </a: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a:t>
            </a:r>
            <a:r>
              <a:rPr lang="en-US" sz="1900"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form</a:t>
            </a: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from the Hutton Scholar and his/her parent/guardian. </a:t>
            </a:r>
            <a:r>
              <a:rPr lang="en-US" sz="1900"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You must sign and complete AFS’ Overnight Travel Form. </a:t>
            </a: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The Mentor is responsible for sending a copy of a signed parental and Mentee permission form to AFS Hutton Program Coordinator. </a:t>
            </a: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Travel per diem food expenses for the Hutton Scholar for overnight trips are not covered by AFS.</a:t>
            </a:r>
            <a:b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br>
            <a:endPar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endParaRPr>
          </a:p>
          <a:p>
            <a:pPr marR="479281" fontAlgn="base">
              <a:lnSpc>
                <a:spcPct val="103000"/>
              </a:lnSpc>
              <a:spcAft>
                <a:spcPts val="1575"/>
              </a:spcAft>
              <a:buClr>
                <a:srgbClr val="000000"/>
              </a:buClr>
              <a:buSzPts val="1200"/>
            </a:pPr>
            <a:r>
              <a:rPr lang="en-US" sz="1900" b="1" dirty="0" smtClean="0">
                <a:solidFill>
                  <a:srgbClr val="8E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NOTE: </a:t>
            </a: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The Hutton Program does not support outside costs in addition to the scholar's scholarship award.</a:t>
            </a:r>
          </a:p>
        </p:txBody>
      </p:sp>
      <p:sp>
        <p:nvSpPr>
          <p:cNvPr id="7" name="Rectangle 6"/>
          <p:cNvSpPr/>
          <p:nvPr/>
        </p:nvSpPr>
        <p:spPr>
          <a:xfrm>
            <a:off x="1595054" y="6257937"/>
            <a:ext cx="8336866" cy="369332"/>
          </a:xfrm>
          <a:prstGeom prst="rect">
            <a:avLst/>
          </a:prstGeom>
        </p:spPr>
        <p:txBody>
          <a:bodyPr wrap="square">
            <a:spAutoFit/>
          </a:bodyPr>
          <a:lstStyle/>
          <a:p>
            <a:r>
              <a:rPr lang="en-US" dirty="0">
                <a:solidFill>
                  <a:srgbClr val="8E0000"/>
                </a:solidFill>
              </a:rPr>
              <a:t>Guidelines, Forms and timelines will be provided on </a:t>
            </a:r>
            <a:r>
              <a:rPr lang="en-US" dirty="0" smtClean="0">
                <a:solidFill>
                  <a:srgbClr val="8E0000"/>
                </a:solidFill>
              </a:rPr>
              <a:t>the Hutton Program website.</a:t>
            </a:r>
            <a:endParaRPr lang="en-US" dirty="0">
              <a:solidFill>
                <a:srgbClr val="8E0000"/>
              </a:solidFill>
            </a:endParaRPr>
          </a:p>
        </p:txBody>
      </p:sp>
    </p:spTree>
    <p:extLst>
      <p:ext uri="{BB962C8B-B14F-4D97-AF65-F5344CB8AC3E}">
        <p14:creationId xmlns:p14="http://schemas.microsoft.com/office/powerpoint/2010/main" val="1569493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53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3248887" y="270492"/>
            <a:ext cx="5486400" cy="799604"/>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prstClr val="white"/>
              </a:solidFill>
            </a:endParaRPr>
          </a:p>
        </p:txBody>
      </p:sp>
      <p:sp>
        <p:nvSpPr>
          <p:cNvPr id="4" name="Rectangle 3"/>
          <p:cNvSpPr/>
          <p:nvPr/>
        </p:nvSpPr>
        <p:spPr>
          <a:xfrm>
            <a:off x="4378773" y="343377"/>
            <a:ext cx="4356514" cy="653833"/>
          </a:xfrm>
          <a:prstGeom prst="rect">
            <a:avLst/>
          </a:prstGeom>
        </p:spPr>
        <p:txBody>
          <a:bodyPr wrap="square">
            <a:spAutoFit/>
          </a:bodyPr>
          <a:lstStyle/>
          <a:p>
            <a:pPr marL="346606" marR="1435304" indent="-6348">
              <a:lnSpc>
                <a:spcPct val="110000"/>
              </a:lnSpc>
              <a:spcAft>
                <a:spcPts val="720"/>
              </a:spcAft>
            </a:pPr>
            <a:r>
              <a:rPr lang="en-US" sz="3599" b="1" spc="300" dirty="0" smtClean="0">
                <a:solidFill>
                  <a:srgbClr val="1F497D">
                    <a:lumMod val="75000"/>
                  </a:srgbClr>
                </a:solidFill>
                <a:latin typeface="Segoe UI Emoji" panose="020B0502040204020203" pitchFamily="34" charset="0"/>
                <a:ea typeface="Segoe UI Emoji" panose="020B0502040204020203" pitchFamily="34" charset="0"/>
              </a:rPr>
              <a:t>EXPENSES</a:t>
            </a:r>
            <a:endParaRPr lang="en-US" sz="3599" spc="300" dirty="0">
              <a:solidFill>
                <a:srgbClr val="1F497D">
                  <a:lumMod val="75000"/>
                </a:srgbClr>
              </a:solidFill>
              <a:latin typeface="Segoe UI Emoji" panose="020B0502040204020203" pitchFamily="34" charset="0"/>
              <a:ea typeface="Segoe UI Emoji" panose="020B0502040204020203" pitchFamily="34" charset="0"/>
            </a:endParaRPr>
          </a:p>
        </p:txBody>
      </p:sp>
      <p:sp>
        <p:nvSpPr>
          <p:cNvPr id="6" name="Rectangle 5"/>
          <p:cNvSpPr/>
          <p:nvPr/>
        </p:nvSpPr>
        <p:spPr>
          <a:xfrm>
            <a:off x="1371600" y="1344204"/>
            <a:ext cx="8783774" cy="4706288"/>
          </a:xfrm>
          <a:prstGeom prst="rect">
            <a:avLst/>
          </a:prstGeom>
        </p:spPr>
        <p:txBody>
          <a:bodyPr wrap="square">
            <a:spAutoFit/>
          </a:bodyPr>
          <a:lstStyle/>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Mentors receive </a:t>
            </a:r>
            <a:r>
              <a:rPr lang="en-US" sz="1900" b="1"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no salary provisions </a:t>
            </a: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 </a:t>
            </a: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The Hutton Mentor is considered a volunteer and is not entitled to compensation or overtime during any portion of this assignment.</a:t>
            </a: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Any cost incurred associated with training the student or self will not be covered by AFS.</a:t>
            </a: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Travel per diem food expenses for the Hutton Scholar for overnight trips are not covered by AFS.</a:t>
            </a:r>
          </a:p>
          <a:p>
            <a:pPr marL="342797" marR="479281" indent="-342797" fontAlgn="base">
              <a:lnSpc>
                <a:spcPct val="103000"/>
              </a:lnSpc>
              <a:spcAft>
                <a:spcPts val="1575"/>
              </a:spcAft>
              <a:buClr>
                <a:srgbClr val="000000"/>
              </a:buClr>
              <a:buSzPts val="1200"/>
              <a:buFont typeface="Arial" panose="020B0604020202020204" pitchFamily="34" charset="0"/>
              <a:buChar char="•"/>
            </a:pP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Any Hutton Scholar expenses associated with travel while on the job (overnight field trips, etc.) are voluntarily paid for by the Mentor’s office.</a:t>
            </a:r>
          </a:p>
          <a:p>
            <a:pPr marR="479281" fontAlgn="base">
              <a:lnSpc>
                <a:spcPct val="103000"/>
              </a:lnSpc>
              <a:spcAft>
                <a:spcPts val="1575"/>
              </a:spcAft>
              <a:buClr>
                <a:srgbClr val="000000"/>
              </a:buClr>
              <a:buSzPts val="1200"/>
            </a:pPr>
            <a:r>
              <a:rPr lang="en-US" sz="1900" b="1" dirty="0" smtClean="0">
                <a:solidFill>
                  <a:srgbClr val="8E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NOTE: </a:t>
            </a:r>
            <a:r>
              <a:rPr lang="en-US" sz="1900" dirty="0" smtClean="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The Hutton Program does not support outside costs in addition to the scholar's scholarship award.</a:t>
            </a:r>
          </a:p>
        </p:txBody>
      </p:sp>
      <p:sp>
        <p:nvSpPr>
          <p:cNvPr id="7" name="Rectangle 6"/>
          <p:cNvSpPr/>
          <p:nvPr/>
        </p:nvSpPr>
        <p:spPr>
          <a:xfrm>
            <a:off x="1835529" y="6324600"/>
            <a:ext cx="8313116" cy="369332"/>
          </a:xfrm>
          <a:prstGeom prst="rect">
            <a:avLst/>
          </a:prstGeom>
        </p:spPr>
        <p:txBody>
          <a:bodyPr wrap="square">
            <a:spAutoFit/>
          </a:bodyPr>
          <a:lstStyle/>
          <a:p>
            <a:r>
              <a:rPr lang="en-US" dirty="0">
                <a:solidFill>
                  <a:srgbClr val="8E0000"/>
                </a:solidFill>
              </a:rPr>
              <a:t>Guidelines, Forms and timelines will be provided on </a:t>
            </a:r>
            <a:r>
              <a:rPr lang="en-US" dirty="0" smtClean="0">
                <a:solidFill>
                  <a:srgbClr val="8E0000"/>
                </a:solidFill>
              </a:rPr>
              <a:t>the Hutton Program website.</a:t>
            </a:r>
            <a:endParaRPr lang="en-US" dirty="0">
              <a:solidFill>
                <a:srgbClr val="8E0000"/>
              </a:solidFill>
            </a:endParaRPr>
          </a:p>
        </p:txBody>
      </p:sp>
    </p:spTree>
    <p:extLst>
      <p:ext uri="{BB962C8B-B14F-4D97-AF65-F5344CB8AC3E}">
        <p14:creationId xmlns:p14="http://schemas.microsoft.com/office/powerpoint/2010/main" val="164302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88" y="1137"/>
            <a:ext cx="914400" cy="685800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Rectangle 8"/>
          <p:cNvSpPr/>
          <p:nvPr/>
        </p:nvSpPr>
        <p:spPr>
          <a:xfrm>
            <a:off x="11260777" y="0"/>
            <a:ext cx="914400" cy="685800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 name="Rectangle 9"/>
          <p:cNvSpPr/>
          <p:nvPr/>
        </p:nvSpPr>
        <p:spPr>
          <a:xfrm>
            <a:off x="2926082" y="0"/>
            <a:ext cx="6324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6710" marR="1435735" indent="-6350" algn="ctr">
              <a:lnSpc>
                <a:spcPct val="110000"/>
              </a:lnSpc>
              <a:spcAft>
                <a:spcPts val="15"/>
              </a:spcAft>
            </a:pPr>
            <a:endParaRPr lang="en-US" sz="3600" dirty="0">
              <a:solidFill>
                <a:srgbClr val="FFFF00"/>
              </a:solidFill>
              <a:latin typeface="Segoe UI Emoji" panose="020B0502040204020203" pitchFamily="34" charset="0"/>
              <a:ea typeface="Segoe UI Emoji" panose="020B0502040204020203" pitchFamily="34" charset="0"/>
            </a:endParaRPr>
          </a:p>
        </p:txBody>
      </p:sp>
      <p:sp>
        <p:nvSpPr>
          <p:cNvPr id="11" name="Rectangle 10"/>
          <p:cNvSpPr/>
          <p:nvPr/>
        </p:nvSpPr>
        <p:spPr>
          <a:xfrm>
            <a:off x="3552585" y="147677"/>
            <a:ext cx="5883424" cy="701731"/>
          </a:xfrm>
          <a:prstGeom prst="rect">
            <a:avLst/>
          </a:prstGeom>
        </p:spPr>
        <p:txBody>
          <a:bodyPr wrap="square">
            <a:spAutoFit/>
          </a:bodyPr>
          <a:lstStyle/>
          <a:p>
            <a:pPr marL="346710" marR="1435735" indent="-6350" algn="ctr">
              <a:lnSpc>
                <a:spcPct val="110000"/>
              </a:lnSpc>
              <a:spcAft>
                <a:spcPts val="15"/>
              </a:spcAft>
            </a:pPr>
            <a:r>
              <a:rPr lang="en-US" sz="3600" b="1" dirty="0">
                <a:solidFill>
                  <a:srgbClr val="FFFF00"/>
                </a:solidFill>
                <a:latin typeface="Segoe UI Emoji" panose="020B0502040204020203" pitchFamily="34" charset="0"/>
                <a:ea typeface="Segoe UI Emoji" panose="020B0502040204020203" pitchFamily="34" charset="0"/>
              </a:rPr>
              <a:t>Health and </a:t>
            </a:r>
            <a:r>
              <a:rPr lang="en-US" sz="3600" b="1" dirty="0" smtClean="0">
                <a:solidFill>
                  <a:srgbClr val="FFFF00"/>
                </a:solidFill>
                <a:latin typeface="Segoe UI Emoji" panose="020B0502040204020203" pitchFamily="34" charset="0"/>
                <a:ea typeface="Segoe UI Emoji" panose="020B0502040204020203" pitchFamily="34" charset="0"/>
              </a:rPr>
              <a:t>Safety</a:t>
            </a:r>
            <a:endParaRPr lang="en-US" sz="3600" dirty="0">
              <a:solidFill>
                <a:srgbClr val="FFFF00"/>
              </a:solidFill>
              <a:latin typeface="Segoe UI Emoji" panose="020B0502040204020203" pitchFamily="34" charset="0"/>
              <a:ea typeface="Segoe UI Emoji" panose="020B0502040204020203" pitchFamily="34" charset="0"/>
            </a:endParaRPr>
          </a:p>
        </p:txBody>
      </p:sp>
      <p:sp>
        <p:nvSpPr>
          <p:cNvPr id="12" name="Rectangle 11"/>
          <p:cNvSpPr/>
          <p:nvPr/>
        </p:nvSpPr>
        <p:spPr>
          <a:xfrm>
            <a:off x="2740093" y="3693751"/>
            <a:ext cx="7508408" cy="2368597"/>
          </a:xfrm>
          <a:prstGeom prst="rect">
            <a:avLst/>
          </a:prstGeom>
        </p:spPr>
        <p:txBody>
          <a:bodyPr wrap="square">
            <a:spAutoFit/>
          </a:bodyPr>
          <a:lstStyle/>
          <a:p>
            <a:pPr marL="342900" marR="479425" indent="-342900" fontAlgn="base">
              <a:lnSpc>
                <a:spcPct val="103000"/>
              </a:lnSpc>
              <a:spcAft>
                <a:spcPts val="1355"/>
              </a:spcAft>
              <a:buClr>
                <a:srgbClr val="000000"/>
              </a:buClr>
              <a:buSzPts val="1200"/>
              <a:buFont typeface="Wingdings" panose="05000000000000000000" pitchFamily="2" charset="2"/>
              <a:buChar char="ü"/>
            </a:pPr>
            <a:r>
              <a:rPr lang="en-US" dirty="0">
                <a:solidFill>
                  <a:srgbClr val="C00000"/>
                </a:solidFill>
                <a:uFill>
                  <a:solidFill>
                    <a:srgbClr val="000000"/>
                  </a:solidFill>
                </a:uFill>
                <a:ea typeface="Arial" panose="020B0604020202020204" pitchFamily="34" charset="0"/>
                <a:cs typeface="Arial" panose="020B0604020202020204" pitchFamily="34" charset="0"/>
              </a:rPr>
              <a:t>Do not use </a:t>
            </a:r>
            <a:r>
              <a:rPr lang="en-US" b="1" dirty="0">
                <a:solidFill>
                  <a:srgbClr val="C00000"/>
                </a:solidFill>
                <a:uFill>
                  <a:solidFill>
                    <a:srgbClr val="000000"/>
                  </a:solidFill>
                </a:uFill>
                <a:ea typeface="Arial" panose="020B0604020202020204" pitchFamily="34" charset="0"/>
                <a:cs typeface="Arial" panose="020B0604020202020204" pitchFamily="34" charset="0"/>
              </a:rPr>
              <a:t>alcohol, tobacco </a:t>
            </a:r>
            <a:r>
              <a:rPr lang="en-US" dirty="0">
                <a:solidFill>
                  <a:srgbClr val="C00000"/>
                </a:solidFill>
                <a:uFill>
                  <a:solidFill>
                    <a:srgbClr val="000000"/>
                  </a:solidFill>
                </a:uFill>
                <a:ea typeface="Arial" panose="020B0604020202020204" pitchFamily="34" charset="0"/>
                <a:cs typeface="Arial" panose="020B0604020202020204" pitchFamily="34" charset="0"/>
              </a:rPr>
              <a:t>or </a:t>
            </a:r>
            <a:r>
              <a:rPr lang="en-US" b="1" dirty="0">
                <a:solidFill>
                  <a:srgbClr val="C00000"/>
                </a:solidFill>
                <a:uFill>
                  <a:solidFill>
                    <a:srgbClr val="000000"/>
                  </a:solidFill>
                </a:uFill>
                <a:ea typeface="Arial" panose="020B0604020202020204" pitchFamily="34" charset="0"/>
                <a:cs typeface="Arial" panose="020B0604020202020204" pitchFamily="34" charset="0"/>
              </a:rPr>
              <a:t>drugs</a:t>
            </a:r>
            <a:r>
              <a:rPr lang="en-US" dirty="0">
                <a:solidFill>
                  <a:srgbClr val="C00000"/>
                </a:solidFill>
                <a:uFill>
                  <a:solidFill>
                    <a:srgbClr val="000000"/>
                  </a:solidFill>
                </a:uFill>
                <a:ea typeface="Arial" panose="020B0604020202020204" pitchFamily="34" charset="0"/>
                <a:cs typeface="Arial" panose="020B0604020202020204" pitchFamily="34" charset="0"/>
              </a:rPr>
              <a:t> when with your Mentee.</a:t>
            </a:r>
          </a:p>
          <a:p>
            <a:pPr marL="342900" marR="479425" indent="-342900" fontAlgn="base">
              <a:lnSpc>
                <a:spcPct val="103000"/>
              </a:lnSpc>
              <a:spcAft>
                <a:spcPts val="1550"/>
              </a:spcAft>
              <a:buClr>
                <a:srgbClr val="000000"/>
              </a:buClr>
              <a:buSzPts val="1200"/>
              <a:buFont typeface="Wingdings" panose="05000000000000000000" pitchFamily="2" charset="2"/>
              <a:buChar char="ü"/>
            </a:pPr>
            <a:r>
              <a:rPr lang="en-US" dirty="0">
                <a:solidFill>
                  <a:srgbClr val="C00000"/>
                </a:solidFill>
                <a:uFill>
                  <a:solidFill>
                    <a:srgbClr val="000000"/>
                  </a:solidFill>
                </a:uFill>
                <a:ea typeface="Arial" panose="020B0604020202020204" pitchFamily="34" charset="0"/>
                <a:cs typeface="Arial" panose="020B0604020202020204" pitchFamily="34" charset="0"/>
              </a:rPr>
              <a:t>Do not have </a:t>
            </a:r>
            <a:r>
              <a:rPr lang="en-US" b="1" dirty="0">
                <a:solidFill>
                  <a:srgbClr val="C00000"/>
                </a:solidFill>
                <a:uFill>
                  <a:solidFill>
                    <a:srgbClr val="000000"/>
                  </a:solidFill>
                </a:uFill>
                <a:ea typeface="Arial" panose="020B0604020202020204" pitchFamily="34" charset="0"/>
                <a:cs typeface="Arial" panose="020B0604020202020204" pitchFamily="34" charset="0"/>
              </a:rPr>
              <a:t>firearms</a:t>
            </a:r>
            <a:r>
              <a:rPr lang="en-US" dirty="0">
                <a:solidFill>
                  <a:srgbClr val="C00000"/>
                </a:solidFill>
                <a:uFill>
                  <a:solidFill>
                    <a:srgbClr val="000000"/>
                  </a:solidFill>
                </a:uFill>
                <a:ea typeface="Arial" panose="020B0604020202020204" pitchFamily="34" charset="0"/>
                <a:cs typeface="Arial" panose="020B0604020202020204" pitchFamily="34" charset="0"/>
              </a:rPr>
              <a:t> or </a:t>
            </a:r>
            <a:r>
              <a:rPr lang="en-US" b="1" dirty="0">
                <a:solidFill>
                  <a:srgbClr val="C00000"/>
                </a:solidFill>
                <a:uFill>
                  <a:solidFill>
                    <a:srgbClr val="000000"/>
                  </a:solidFill>
                </a:uFill>
                <a:ea typeface="Arial" panose="020B0604020202020204" pitchFamily="34" charset="0"/>
                <a:cs typeface="Arial" panose="020B0604020202020204" pitchFamily="34" charset="0"/>
              </a:rPr>
              <a:t>weapons</a:t>
            </a:r>
            <a:r>
              <a:rPr lang="en-US" dirty="0">
                <a:solidFill>
                  <a:srgbClr val="C00000"/>
                </a:solidFill>
                <a:uFill>
                  <a:solidFill>
                    <a:srgbClr val="000000"/>
                  </a:solidFill>
                </a:uFill>
                <a:ea typeface="Arial" panose="020B0604020202020204" pitchFamily="34" charset="0"/>
                <a:cs typeface="Arial" panose="020B0604020202020204" pitchFamily="34" charset="0"/>
              </a:rPr>
              <a:t>, that aren't an institutional requirement for the task, while with your Mentee.</a:t>
            </a:r>
          </a:p>
          <a:p>
            <a:pPr marL="342900" marR="479425" indent="-342900" fontAlgn="base">
              <a:lnSpc>
                <a:spcPct val="103000"/>
              </a:lnSpc>
              <a:spcAft>
                <a:spcPts val="1370"/>
              </a:spcAft>
              <a:buClr>
                <a:srgbClr val="000000"/>
              </a:buClr>
              <a:buSzPts val="1200"/>
              <a:buFont typeface="Wingdings" panose="05000000000000000000" pitchFamily="2" charset="2"/>
              <a:buChar char="ü"/>
            </a:pPr>
            <a:r>
              <a:rPr lang="en-US" dirty="0">
                <a:solidFill>
                  <a:srgbClr val="C00000"/>
                </a:solidFill>
                <a:uFill>
                  <a:solidFill>
                    <a:srgbClr val="000000"/>
                  </a:solidFill>
                </a:uFill>
                <a:ea typeface="Arial" panose="020B0604020202020204" pitchFamily="34" charset="0"/>
                <a:cs typeface="Arial" panose="020B0604020202020204" pitchFamily="34" charset="0"/>
              </a:rPr>
              <a:t>Always wear </a:t>
            </a:r>
            <a:r>
              <a:rPr lang="en-US" b="1" dirty="0">
                <a:solidFill>
                  <a:srgbClr val="C00000"/>
                </a:solidFill>
                <a:uFill>
                  <a:solidFill>
                    <a:srgbClr val="000000"/>
                  </a:solidFill>
                </a:uFill>
                <a:ea typeface="Arial" panose="020B0604020202020204" pitchFamily="34" charset="0"/>
                <a:cs typeface="Arial" panose="020B0604020202020204" pitchFamily="34" charset="0"/>
              </a:rPr>
              <a:t>seat belts </a:t>
            </a:r>
            <a:r>
              <a:rPr lang="en-US" dirty="0">
                <a:solidFill>
                  <a:srgbClr val="C00000"/>
                </a:solidFill>
                <a:uFill>
                  <a:solidFill>
                    <a:srgbClr val="000000"/>
                  </a:solidFill>
                </a:uFill>
                <a:ea typeface="Arial" panose="020B0604020202020204" pitchFamily="34" charset="0"/>
                <a:cs typeface="Arial" panose="020B0604020202020204" pitchFamily="34" charset="0"/>
              </a:rPr>
              <a:t>while in the car.</a:t>
            </a:r>
          </a:p>
          <a:p>
            <a:pPr marL="342900" marR="479425" indent="-342900" fontAlgn="base">
              <a:lnSpc>
                <a:spcPct val="103000"/>
              </a:lnSpc>
              <a:spcAft>
                <a:spcPts val="70"/>
              </a:spcAft>
              <a:buClr>
                <a:srgbClr val="000000"/>
              </a:buClr>
              <a:buSzPts val="1200"/>
              <a:buFont typeface="Wingdings" panose="05000000000000000000" pitchFamily="2" charset="2"/>
              <a:buChar char="ü"/>
            </a:pPr>
            <a:r>
              <a:rPr lang="en-US" dirty="0">
                <a:solidFill>
                  <a:srgbClr val="C00000"/>
                </a:solidFill>
                <a:uFill>
                  <a:solidFill>
                    <a:srgbClr val="000000"/>
                  </a:solidFill>
                </a:uFill>
                <a:ea typeface="Arial" panose="020B0604020202020204" pitchFamily="34" charset="0"/>
                <a:cs typeface="Arial" panose="020B0604020202020204" pitchFamily="34" charset="0"/>
              </a:rPr>
              <a:t>Ensure your Mentee has all the necessary </a:t>
            </a:r>
            <a:r>
              <a:rPr lang="en-US" b="1" dirty="0">
                <a:solidFill>
                  <a:srgbClr val="C00000"/>
                </a:solidFill>
                <a:uFill>
                  <a:solidFill>
                    <a:srgbClr val="000000"/>
                  </a:solidFill>
                </a:uFill>
                <a:ea typeface="Arial" panose="020B0604020202020204" pitchFamily="34" charset="0"/>
                <a:cs typeface="Arial" panose="020B0604020202020204" pitchFamily="34" charset="0"/>
              </a:rPr>
              <a:t>protective items </a:t>
            </a:r>
            <a:r>
              <a:rPr lang="en-US" dirty="0">
                <a:solidFill>
                  <a:srgbClr val="C00000"/>
                </a:solidFill>
                <a:uFill>
                  <a:solidFill>
                    <a:srgbClr val="000000"/>
                  </a:solidFill>
                </a:uFill>
                <a:ea typeface="Arial" panose="020B0604020202020204" pitchFamily="34" charset="0"/>
                <a:cs typeface="Arial" panose="020B0604020202020204" pitchFamily="34" charset="0"/>
              </a:rPr>
              <a:t>and is well </a:t>
            </a:r>
            <a:r>
              <a:rPr lang="en-US" b="1" dirty="0">
                <a:solidFill>
                  <a:srgbClr val="C00000"/>
                </a:solidFill>
                <a:uFill>
                  <a:solidFill>
                    <a:srgbClr val="000000"/>
                  </a:solidFill>
                </a:uFill>
                <a:ea typeface="Arial" panose="020B0604020202020204" pitchFamily="34" charset="0"/>
                <a:cs typeface="Arial" panose="020B0604020202020204" pitchFamily="34" charset="0"/>
              </a:rPr>
              <a:t>supervised</a:t>
            </a:r>
            <a:r>
              <a:rPr lang="en-US" dirty="0">
                <a:solidFill>
                  <a:srgbClr val="C00000"/>
                </a:solidFill>
                <a:uFill>
                  <a:solidFill>
                    <a:srgbClr val="000000"/>
                  </a:solidFill>
                </a:uFill>
                <a:ea typeface="Arial" panose="020B0604020202020204" pitchFamily="34" charset="0"/>
                <a:cs typeface="Arial" panose="020B0604020202020204" pitchFamily="34" charset="0"/>
              </a:rPr>
              <a:t> on outings.</a:t>
            </a:r>
          </a:p>
        </p:txBody>
      </p:sp>
      <p:sp>
        <p:nvSpPr>
          <p:cNvPr id="13" name="Rectangle 12"/>
          <p:cNvSpPr/>
          <p:nvPr/>
        </p:nvSpPr>
        <p:spPr>
          <a:xfrm>
            <a:off x="1325882" y="1409946"/>
            <a:ext cx="9525000" cy="1298817"/>
          </a:xfrm>
          <a:prstGeom prst="rect">
            <a:avLst/>
          </a:prstGeom>
        </p:spPr>
        <p:txBody>
          <a:bodyPr wrap="square">
            <a:spAutoFit/>
          </a:bodyPr>
          <a:lstStyle/>
          <a:p>
            <a:pPr marL="311150" marR="663575" algn="just">
              <a:lnSpc>
                <a:spcPct val="98000"/>
              </a:lnSpc>
            </a:pPr>
            <a:r>
              <a:rPr lang="en-US" sz="2000" dirty="0">
                <a:solidFill>
                  <a:schemeClr val="tx2">
                    <a:lumMod val="85000"/>
                    <a:lumOff val="15000"/>
                  </a:schemeClr>
                </a:solidFill>
                <a:ea typeface="Times New Roman" panose="02020603050405020304" pitchFamily="18" charset="0"/>
              </a:rPr>
              <a:t>The Hutton Program provides liability insurance for coverage up for each student. As the liability insurance policy has a very high minimum number of individuals that it covers, we are able to cover all mentors as well at no additional cost. </a:t>
            </a:r>
          </a:p>
        </p:txBody>
      </p:sp>
      <p:sp>
        <p:nvSpPr>
          <p:cNvPr id="14" name="Rectangle 13"/>
          <p:cNvSpPr/>
          <p:nvPr/>
        </p:nvSpPr>
        <p:spPr>
          <a:xfrm>
            <a:off x="1325882" y="2983675"/>
            <a:ext cx="8702034" cy="388696"/>
          </a:xfrm>
          <a:prstGeom prst="rect">
            <a:avLst/>
          </a:prstGeom>
        </p:spPr>
        <p:txBody>
          <a:bodyPr wrap="square">
            <a:spAutoFit/>
          </a:bodyPr>
          <a:lstStyle/>
          <a:p>
            <a:pPr marL="345440">
              <a:lnSpc>
                <a:spcPct val="107000"/>
              </a:lnSpc>
              <a:spcAft>
                <a:spcPts val="760"/>
              </a:spcAft>
            </a:pPr>
            <a:r>
              <a:rPr lang="en-US" sz="2000" dirty="0">
                <a:solidFill>
                  <a:srgbClr val="000000"/>
                </a:solidFill>
                <a:ea typeface="Times New Roman" panose="02020603050405020304" pitchFamily="18" charset="0"/>
              </a:rPr>
              <a:t>The Hutton Program requires all mentors use the following guidelines: </a:t>
            </a:r>
          </a:p>
        </p:txBody>
      </p:sp>
    </p:spTree>
    <p:extLst>
      <p:ext uri="{BB962C8B-B14F-4D97-AF65-F5344CB8AC3E}">
        <p14:creationId xmlns:p14="http://schemas.microsoft.com/office/powerpoint/2010/main" val="38573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Title 3"/>
          <p:cNvSpPr txBox="1">
            <a:spLocks/>
          </p:cNvSpPr>
          <p:nvPr/>
        </p:nvSpPr>
        <p:spPr>
          <a:xfrm>
            <a:off x="1307434" y="2001252"/>
            <a:ext cx="9409737" cy="1259305"/>
          </a:xfrm>
          <a:prstGeom prst="rect">
            <a:avLst/>
          </a:prstGeom>
          <a:noFill/>
          <a:ln>
            <a:noFill/>
          </a:ln>
        </p:spPr>
        <p:txBody>
          <a:bodyPr/>
          <a:lstStyle>
            <a:lvl1pPr algn="ctr" defTabSz="914090" rtl="0" eaLnBrk="1" latinLnBrk="0" hangingPunct="1">
              <a:spcBef>
                <a:spcPct val="0"/>
              </a:spcBef>
              <a:buNone/>
              <a:defRPr sz="4399" kern="1200">
                <a:solidFill>
                  <a:srgbClr val="002570"/>
                </a:solidFill>
                <a:latin typeface="Trebuchet MS" pitchFamily="34" charset="0"/>
                <a:ea typeface="+mj-ea"/>
                <a:cs typeface="+mj-cs"/>
              </a:defRPr>
            </a:lvl1pPr>
          </a:lstStyle>
          <a:p>
            <a:r>
              <a:rPr lang="en-US" sz="5998" b="1" dirty="0" smtClean="0">
                <a:ln w="22225">
                  <a:solidFill>
                    <a:srgbClr val="C0504D">
                      <a:lumMod val="60000"/>
                      <a:lumOff val="40000"/>
                    </a:srgbClr>
                  </a:solidFill>
                  <a:prstDash val="solid"/>
                </a:ln>
                <a:solidFill>
                  <a:srgbClr val="FFFF00"/>
                </a:solidFill>
              </a:rPr>
              <a:t>ADDRESSING ISSUES</a:t>
            </a:r>
            <a:endParaRPr lang="en-US" sz="5998" b="1" dirty="0">
              <a:ln w="22225">
                <a:solidFill>
                  <a:srgbClr val="C0504D">
                    <a:lumMod val="60000"/>
                    <a:lumOff val="40000"/>
                  </a:srgbClr>
                </a:solidFill>
                <a:prstDash val="solid"/>
              </a:ln>
              <a:solidFill>
                <a:srgbClr val="FFFF00"/>
              </a:solidFill>
            </a:endParaRPr>
          </a:p>
        </p:txBody>
      </p:sp>
      <p:sp>
        <p:nvSpPr>
          <p:cNvPr id="4" name="Content Placeholder 2"/>
          <p:cNvSpPr txBox="1">
            <a:spLocks/>
          </p:cNvSpPr>
          <p:nvPr/>
        </p:nvSpPr>
        <p:spPr>
          <a:xfrm>
            <a:off x="0" y="4597399"/>
            <a:ext cx="9336504" cy="2260601"/>
          </a:xfrm>
          <a:prstGeom prst="rect">
            <a:avLst/>
          </a:prstGeom>
          <a:solidFill>
            <a:sysClr val="window" lastClr="FFFFFF">
              <a:lumMod val="95000"/>
              <a:alpha val="67000"/>
            </a:sysClr>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Segoe U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Segoe U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buNone/>
            </a:pPr>
            <a:r>
              <a:rPr lang="en-US" sz="1800" dirty="0">
                <a:solidFill>
                  <a:prstClr val="black">
                    <a:lumMod val="75000"/>
                    <a:lumOff val="25000"/>
                  </a:prstClr>
                </a:solidFill>
                <a:latin typeface="Century Gothic" panose="020B0502020202020204" pitchFamily="34" charset="0"/>
              </a:rPr>
              <a:t>“Our Hutton Scholar is simply outstanding! She has developed her own research project to determine if nonnative crayfish outcompete native crayfish.  In addition to this research, she is working with other faculty to learn more about contemporary issues in fisheries and aquatic ecology.  She is also interested in animal behavior so she is spending two days in the field with a deer biologist study behavior of does and fawns.”</a:t>
            </a:r>
          </a:p>
          <a:p>
            <a:pPr marL="0" lvl="0" indent="0" algn="r">
              <a:buNone/>
            </a:pPr>
            <a:r>
              <a:rPr lang="en-US" sz="1800" dirty="0">
                <a:solidFill>
                  <a:prstClr val="black">
                    <a:lumMod val="75000"/>
                    <a:lumOff val="25000"/>
                  </a:prstClr>
                </a:solidFill>
                <a:latin typeface="Century Gothic" panose="020B0502020202020204" pitchFamily="34" charset="0"/>
              </a:rPr>
              <a:t>-  Craig </a:t>
            </a:r>
            <a:r>
              <a:rPr lang="en-US" sz="1800" dirty="0" smtClean="0">
                <a:solidFill>
                  <a:prstClr val="black">
                    <a:lumMod val="75000"/>
                    <a:lumOff val="25000"/>
                  </a:prstClr>
                </a:solidFill>
                <a:latin typeface="Century Gothic" panose="020B0502020202020204" pitchFamily="34" charset="0"/>
              </a:rPr>
              <a:t>Paukert</a:t>
            </a:r>
            <a:endParaRPr lang="en-US" sz="1800" dirty="0">
              <a:solidFill>
                <a:prstClr val="black">
                  <a:lumMod val="75000"/>
                  <a:lumOff val="25000"/>
                </a:prstClr>
              </a:solidFill>
              <a:latin typeface="Century Gothic" panose="020B0502020202020204" pitchFamily="34" charset="0"/>
            </a:endParaRPr>
          </a:p>
        </p:txBody>
      </p:sp>
    </p:spTree>
    <p:extLst>
      <p:ext uri="{BB962C8B-B14F-4D97-AF65-F5344CB8AC3E}">
        <p14:creationId xmlns:p14="http://schemas.microsoft.com/office/powerpoint/2010/main" val="378512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6182" y="348915"/>
            <a:ext cx="9603701" cy="693821"/>
          </a:xfrm>
        </p:spPr>
        <p:style>
          <a:lnRef idx="1">
            <a:schemeClr val="accent3"/>
          </a:lnRef>
          <a:fillRef idx="2">
            <a:schemeClr val="accent3"/>
          </a:fillRef>
          <a:effectRef idx="1">
            <a:schemeClr val="accent3"/>
          </a:effectRef>
          <a:fontRef idx="minor">
            <a:schemeClr val="dk1"/>
          </a:fontRef>
        </p:style>
        <p:txBody>
          <a:bodyPr/>
          <a:lstStyle/>
          <a:p>
            <a:pPr marL="134620" marR="0" indent="0" algn="ctr">
              <a:lnSpc>
                <a:spcPct val="107000"/>
              </a:lnSpc>
              <a:spcBef>
                <a:spcPts val="0"/>
              </a:spcBef>
              <a:spcAft>
                <a:spcPts val="2460"/>
              </a:spcAft>
            </a:pPr>
            <a:r>
              <a:rPr lang="en-US" dirty="0">
                <a:ln w="0"/>
                <a:solidFill>
                  <a:schemeClr val="tx1"/>
                </a:solidFill>
                <a:effectLst>
                  <a:outerShdw blurRad="38100" dist="19050" dir="2700000" algn="tl" rotWithShape="0">
                    <a:schemeClr val="dk1">
                      <a:alpha val="40000"/>
                    </a:schemeClr>
                  </a:outerShdw>
                </a:effectLst>
                <a:latin typeface="Garamond" panose="02020404030301010803" pitchFamily="18" charset="0"/>
                <a:ea typeface="Garamond" panose="02020404030301010803" pitchFamily="18" charset="0"/>
                <a:cs typeface="Garamond" panose="02020404030301010803" pitchFamily="18" charset="0"/>
              </a:rPr>
              <a:t>ADDRESSING ISSUES: </a:t>
            </a:r>
            <a:r>
              <a:rPr lang="en-US" dirty="0">
                <a:ln w="0"/>
                <a:solidFill>
                  <a:srgbClr val="FF0000"/>
                </a:solidFill>
                <a:effectLst>
                  <a:outerShdw blurRad="38100" dist="19050" dir="2700000" algn="tl" rotWithShape="0">
                    <a:schemeClr val="dk1">
                      <a:alpha val="40000"/>
                    </a:schemeClr>
                  </a:outerShdw>
                </a:effectLst>
                <a:latin typeface="Garamond" panose="02020404030301010803" pitchFamily="18" charset="0"/>
                <a:ea typeface="Garamond" panose="02020404030301010803" pitchFamily="18" charset="0"/>
                <a:cs typeface="Garamond" panose="02020404030301010803" pitchFamily="18" charset="0"/>
              </a:rPr>
              <a:t>Termination </a:t>
            </a:r>
            <a:r>
              <a:rPr lang="en-US" b="1" dirty="0">
                <a:ln w="22225">
                  <a:solidFill>
                    <a:schemeClr val="accent5">
                      <a:lumMod val="50000"/>
                    </a:schemeClr>
                  </a:solidFill>
                  <a:prstDash val="solid"/>
                </a:ln>
                <a:solidFill>
                  <a:schemeClr val="bg2">
                    <a:lumMod val="50000"/>
                  </a:schemeClr>
                </a:solidFill>
                <a:latin typeface="Garamond" panose="02020404030301010803" pitchFamily="18" charset="0"/>
                <a:ea typeface="Garamond" panose="02020404030301010803" pitchFamily="18" charset="0"/>
                <a:cs typeface="Garamond" panose="02020404030301010803" pitchFamily="18" charset="0"/>
              </a:rPr>
              <a:t> </a:t>
            </a:r>
            <a:endParaRPr lang="en-US" sz="3200" b="1" dirty="0">
              <a:ln w="22225">
                <a:solidFill>
                  <a:schemeClr val="accent5">
                    <a:lumMod val="50000"/>
                  </a:schemeClr>
                </a:solidFill>
                <a:prstDash val="solid"/>
              </a:ln>
              <a:solidFill>
                <a:schemeClr val="bg2">
                  <a:lumMod val="50000"/>
                </a:schemeClr>
              </a:solidFill>
              <a:latin typeface="Times New Roman" panose="02020603050405020304" pitchFamily="18" charset="0"/>
              <a:ea typeface="Times New Roman" panose="02020603050405020304" pitchFamily="18" charset="0"/>
            </a:endParaRPr>
          </a:p>
        </p:txBody>
      </p:sp>
      <p:sp>
        <p:nvSpPr>
          <p:cNvPr id="7" name="Rectangle 6"/>
          <p:cNvSpPr/>
          <p:nvPr/>
        </p:nvSpPr>
        <p:spPr>
          <a:xfrm>
            <a:off x="1730984" y="2651230"/>
            <a:ext cx="9298276" cy="2862322"/>
          </a:xfrm>
          <a:prstGeom prst="rect">
            <a:avLst/>
          </a:prstGeom>
        </p:spPr>
        <p:txBody>
          <a:bodyPr wrap="square">
            <a:spAutoFit/>
          </a:bodyPr>
          <a:lstStyle/>
          <a:p>
            <a:pPr marL="285750" indent="-285750">
              <a:buFont typeface="Arial" panose="020B0604020202020204" pitchFamily="34" charset="0"/>
              <a:buChar char="•"/>
            </a:pPr>
            <a:r>
              <a:rPr lang="en-US" sz="2000" dirty="0" smtClean="0"/>
              <a:t>Sometimes it may become necessary to terminate a Hutton Scholar scholarship award stipend due to conflicts between the Mentee and Mentor.</a:t>
            </a:r>
          </a:p>
          <a:p>
            <a:endParaRPr lang="en-US" sz="2000" dirty="0" smtClean="0"/>
          </a:p>
          <a:p>
            <a:pPr marL="285750" indent="-285750">
              <a:buFont typeface="Arial" panose="020B0604020202020204" pitchFamily="34" charset="0"/>
              <a:buChar char="•"/>
            </a:pPr>
            <a:r>
              <a:rPr lang="en-US" sz="2000" dirty="0" smtClean="0"/>
              <a:t>Sometimes termination may occur because either the Mentee or the Mentor drops out of  the program.</a:t>
            </a:r>
          </a:p>
          <a:p>
            <a:endParaRPr lang="en-US" sz="2000" dirty="0" smtClean="0"/>
          </a:p>
          <a:p>
            <a:pPr marL="285750" indent="-285750">
              <a:buFont typeface="Arial" panose="020B0604020202020204" pitchFamily="34" charset="0"/>
              <a:buChar char="•"/>
            </a:pPr>
            <a:r>
              <a:rPr lang="en-US" sz="2000" dirty="0" smtClean="0"/>
              <a:t>Sometimes it may become apparent that the Mentee and/or Mentor may work more effectively with another Mentor/Mentee. In these cases, reassignment may be best. </a:t>
            </a:r>
            <a:endParaRPr lang="en-US" sz="2000" dirty="0"/>
          </a:p>
        </p:txBody>
      </p:sp>
      <p:sp>
        <p:nvSpPr>
          <p:cNvPr id="8" name="Rectangle 7"/>
          <p:cNvSpPr/>
          <p:nvPr/>
        </p:nvSpPr>
        <p:spPr>
          <a:xfrm>
            <a:off x="1306182" y="1493040"/>
            <a:ext cx="9842456" cy="707886"/>
          </a:xfrm>
          <a:prstGeom prst="rect">
            <a:avLst/>
          </a:prstGeom>
        </p:spPr>
        <p:txBody>
          <a:bodyPr wrap="square">
            <a:spAutoFit/>
          </a:bodyPr>
          <a:lstStyle/>
          <a:p>
            <a:r>
              <a:rPr lang="en-US" sz="2000" dirty="0" smtClean="0"/>
              <a:t>Hutton Scholars may be subjected to being terminated from the program. Termination may be the result of a variety of situations: </a:t>
            </a:r>
          </a:p>
        </p:txBody>
      </p:sp>
    </p:spTree>
    <p:extLst>
      <p:ext uri="{BB962C8B-B14F-4D97-AF65-F5344CB8AC3E}">
        <p14:creationId xmlns:p14="http://schemas.microsoft.com/office/powerpoint/2010/main" val="112679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2847" y="144378"/>
            <a:ext cx="9603701" cy="693821"/>
          </a:xfrm>
        </p:spPr>
        <p:style>
          <a:lnRef idx="1">
            <a:schemeClr val="accent3"/>
          </a:lnRef>
          <a:fillRef idx="2">
            <a:schemeClr val="accent3"/>
          </a:fillRef>
          <a:effectRef idx="1">
            <a:schemeClr val="accent3"/>
          </a:effectRef>
          <a:fontRef idx="minor">
            <a:schemeClr val="dk1"/>
          </a:fontRef>
        </p:style>
        <p:txBody>
          <a:bodyPr/>
          <a:lstStyle/>
          <a:p>
            <a:pPr marL="134620" marR="0" indent="0" algn="ctr">
              <a:lnSpc>
                <a:spcPct val="107000"/>
              </a:lnSpc>
              <a:spcBef>
                <a:spcPts val="0"/>
              </a:spcBef>
              <a:spcAft>
                <a:spcPts val="2460"/>
              </a:spcAft>
            </a:pPr>
            <a:r>
              <a:rPr lang="en-US" dirty="0">
                <a:ln w="0"/>
                <a:solidFill>
                  <a:schemeClr val="tx1"/>
                </a:solidFill>
                <a:effectLst>
                  <a:outerShdw blurRad="38100" dist="19050" dir="2700000" algn="tl" rotWithShape="0">
                    <a:schemeClr val="dk1">
                      <a:alpha val="40000"/>
                    </a:schemeClr>
                  </a:outerShdw>
                </a:effectLst>
                <a:latin typeface="Garamond" panose="02020404030301010803" pitchFamily="18" charset="0"/>
                <a:ea typeface="Garamond" panose="02020404030301010803" pitchFamily="18" charset="0"/>
                <a:cs typeface="Garamond" panose="02020404030301010803" pitchFamily="18" charset="0"/>
              </a:rPr>
              <a:t>ADDRESSING ISSUES: </a:t>
            </a:r>
            <a:r>
              <a:rPr lang="en-US" dirty="0">
                <a:ln w="0"/>
                <a:solidFill>
                  <a:srgbClr val="FF0000"/>
                </a:solidFill>
                <a:effectLst>
                  <a:outerShdw blurRad="38100" dist="19050" dir="2700000" algn="tl" rotWithShape="0">
                    <a:schemeClr val="dk1">
                      <a:alpha val="40000"/>
                    </a:schemeClr>
                  </a:outerShdw>
                </a:effectLst>
                <a:latin typeface="Garamond" panose="02020404030301010803" pitchFamily="18" charset="0"/>
                <a:ea typeface="Garamond" panose="02020404030301010803" pitchFamily="18" charset="0"/>
                <a:cs typeface="Garamond" panose="02020404030301010803" pitchFamily="18" charset="0"/>
              </a:rPr>
              <a:t>Termination  </a:t>
            </a:r>
            <a:endPar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p:txBody>
      </p:sp>
      <p:sp>
        <p:nvSpPr>
          <p:cNvPr id="7" name="Rectangle 6"/>
          <p:cNvSpPr/>
          <p:nvPr/>
        </p:nvSpPr>
        <p:spPr>
          <a:xfrm>
            <a:off x="1489415" y="2269336"/>
            <a:ext cx="9748079" cy="4247317"/>
          </a:xfrm>
          <a:prstGeom prst="rect">
            <a:avLst/>
          </a:prstGeom>
        </p:spPr>
        <p:txBody>
          <a:bodyPr wrap="square">
            <a:spAutoFit/>
          </a:bodyPr>
          <a:lstStyle/>
          <a:p>
            <a:pPr marL="285750" indent="-285750">
              <a:buFont typeface="Arial" panose="020B0604020202020204" pitchFamily="34" charset="0"/>
              <a:buChar char="•"/>
            </a:pPr>
            <a:r>
              <a:rPr lang="en-US" dirty="0" smtClean="0"/>
              <a:t>Set a specific date for your last meeting and inform your Hutton Scholar of this ahead of time;</a:t>
            </a:r>
            <a:br>
              <a:rPr lang="en-US" dirty="0" smtClean="0"/>
            </a:br>
            <a:endParaRPr lang="en-US" dirty="0" smtClean="0"/>
          </a:p>
          <a:p>
            <a:pPr marL="285750" indent="-285750">
              <a:buFont typeface="Arial" panose="020B0604020202020204" pitchFamily="34" charset="0"/>
              <a:buChar char="•"/>
            </a:pPr>
            <a:r>
              <a:rPr lang="en-US" dirty="0" smtClean="0"/>
              <a:t>Be honest, candid and supportive, regardless of the reason for the termination;</a:t>
            </a:r>
            <a:br>
              <a:rPr lang="en-US" dirty="0" smtClean="0"/>
            </a:br>
            <a:endParaRPr lang="en-US" dirty="0" smtClean="0"/>
          </a:p>
          <a:p>
            <a:pPr marL="285750" indent="-285750">
              <a:buFont typeface="Arial" panose="020B0604020202020204" pitchFamily="34" charset="0"/>
              <a:buChar char="•"/>
            </a:pPr>
            <a:r>
              <a:rPr lang="en-US" dirty="0" smtClean="0"/>
              <a:t>Talk about the reasons for ending the relationship;</a:t>
            </a:r>
            <a:br>
              <a:rPr lang="en-US" dirty="0" smtClean="0"/>
            </a:br>
            <a:endParaRPr lang="en-US" dirty="0" smtClean="0"/>
          </a:p>
          <a:p>
            <a:pPr marL="285750" indent="-285750">
              <a:buFont typeface="Arial" panose="020B0604020202020204" pitchFamily="34" charset="0"/>
              <a:buChar char="•"/>
            </a:pPr>
            <a:r>
              <a:rPr lang="en-US" dirty="0" smtClean="0"/>
              <a:t>Talk about your thoughts and feelings for the Mentee and your feelings about the termination;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Encourage your Mentee to do the same;</a:t>
            </a:r>
            <a:br>
              <a:rPr lang="en-US" dirty="0" smtClean="0"/>
            </a:br>
            <a:endParaRPr lang="en-US" dirty="0" smtClean="0"/>
          </a:p>
          <a:p>
            <a:pPr marL="285750" indent="-285750">
              <a:buFont typeface="Arial" panose="020B0604020202020204" pitchFamily="34" charset="0"/>
              <a:buChar char="•"/>
            </a:pPr>
            <a:r>
              <a:rPr lang="en-US" dirty="0" smtClean="0"/>
              <a:t>Be positive and supportive, especially about what the future may hold for your Mentee; </a:t>
            </a:r>
            <a:br>
              <a:rPr lang="en-US" dirty="0" smtClean="0"/>
            </a:br>
            <a:endParaRPr lang="en-US" dirty="0" smtClean="0"/>
          </a:p>
          <a:p>
            <a:pPr marL="285750" indent="-285750">
              <a:buFont typeface="Arial" panose="020B0604020202020204" pitchFamily="34" charset="0"/>
              <a:buChar char="•"/>
            </a:pPr>
            <a:r>
              <a:rPr lang="en-US" dirty="0" smtClean="0"/>
              <a:t>Don’t make promises you may not keep (e.g., that you will keep in touch).</a:t>
            </a:r>
          </a:p>
        </p:txBody>
      </p:sp>
      <p:sp>
        <p:nvSpPr>
          <p:cNvPr id="8" name="Rectangle 7"/>
          <p:cNvSpPr/>
          <p:nvPr/>
        </p:nvSpPr>
        <p:spPr>
          <a:xfrm>
            <a:off x="1272847" y="1152260"/>
            <a:ext cx="10445911" cy="923330"/>
          </a:xfrm>
          <a:prstGeom prst="rect">
            <a:avLst/>
          </a:prstGeom>
        </p:spPr>
        <p:txBody>
          <a:bodyPr wrap="square">
            <a:spAutoFit/>
          </a:bodyPr>
          <a:lstStyle/>
          <a:p>
            <a:r>
              <a:rPr lang="en-US" dirty="0" smtClean="0"/>
              <a:t>When the decision has been made by the Hutton Program Coordinator with the consent of all parties to end the formal mentoring relationship, remember to take these quick steps when meeting with your Hutton Scholar: </a:t>
            </a:r>
          </a:p>
        </p:txBody>
      </p:sp>
    </p:spTree>
    <p:extLst>
      <p:ext uri="{BB962C8B-B14F-4D97-AF65-F5344CB8AC3E}">
        <p14:creationId xmlns:p14="http://schemas.microsoft.com/office/powerpoint/2010/main" val="291540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http://www.alphateck.com/images/blog/deep-sea-reef-fish/deep-sea-reef-fish-color.pn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b="5687"/>
          <a:stretch/>
        </p:blipFill>
        <p:spPr bwMode="auto">
          <a:xfrm>
            <a:off x="1524002"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8121" y="571500"/>
            <a:ext cx="9143999" cy="5715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75760" y="3934623"/>
            <a:ext cx="11840485" cy="1546577"/>
          </a:xfrm>
          <a:prstGeom prst="rect">
            <a:avLst/>
          </a:prstGeom>
          <a:noFill/>
        </p:spPr>
        <p:txBody>
          <a:bodyPr wrap="none" rtlCol="0">
            <a:spAutoFit/>
          </a:bodyPr>
          <a:lstStyle/>
          <a:p>
            <a:pPr algn="ctr">
              <a:lnSpc>
                <a:spcPct val="150000"/>
              </a:lnSpc>
              <a:spcAft>
                <a:spcPts val="2400"/>
              </a:spcAft>
            </a:pPr>
            <a:r>
              <a:rPr lang="en-US" sz="6300" i="1" dirty="0" smtClean="0">
                <a:ln>
                  <a:solidFill>
                    <a:srgbClr val="4BACC6"/>
                  </a:solidFill>
                </a:ln>
                <a:solidFill>
                  <a:srgbClr val="002060"/>
                </a:solidFill>
                <a:effectLst>
                  <a:outerShdw blurRad="50800" dist="38100" algn="l" rotWithShape="0">
                    <a:prstClr val="black">
                      <a:alpha val="40000"/>
                    </a:prstClr>
                  </a:outerShdw>
                </a:effectLst>
                <a:latin typeface="Arial Black" pitchFamily="34" charset="0"/>
              </a:rPr>
              <a:t>YOU ARE A MENTOR TO… </a:t>
            </a:r>
            <a:endParaRPr lang="en-US" sz="6300" i="1" dirty="0">
              <a:ln>
                <a:solidFill>
                  <a:srgbClr val="4BACC6"/>
                </a:solidFill>
              </a:ln>
              <a:solidFill>
                <a:srgbClr val="002060"/>
              </a:solidFill>
              <a:effectLst>
                <a:outerShdw blurRad="50800" dist="38100" algn="l" rotWithShape="0">
                  <a:prstClr val="black">
                    <a:alpha val="40000"/>
                  </a:prstClr>
                </a:outerShdw>
              </a:effectLst>
              <a:latin typeface="Arial Black" pitchFamily="34" charset="0"/>
            </a:endParaRPr>
          </a:p>
        </p:txBody>
      </p:sp>
      <p:sp>
        <p:nvSpPr>
          <p:cNvPr id="4" name="TextBox 3"/>
          <p:cNvSpPr txBox="1"/>
          <p:nvPr/>
        </p:nvSpPr>
        <p:spPr>
          <a:xfrm>
            <a:off x="3974107" y="857166"/>
            <a:ext cx="4243790" cy="1395895"/>
          </a:xfrm>
          <a:prstGeom prst="rect">
            <a:avLst/>
          </a:prstGeom>
          <a:noFill/>
        </p:spPr>
        <p:txBody>
          <a:bodyPr wrap="none" rtlCol="0">
            <a:spAutoFit/>
          </a:bodyPr>
          <a:lstStyle/>
          <a:p>
            <a:pPr algn="ctr">
              <a:lnSpc>
                <a:spcPct val="150000"/>
              </a:lnSpc>
              <a:spcAft>
                <a:spcPts val="2400"/>
              </a:spcAft>
            </a:pPr>
            <a:r>
              <a:rPr lang="en-US" sz="6300" i="1" dirty="0" smtClean="0">
                <a:ln>
                  <a:solidFill>
                    <a:srgbClr val="4BACC6"/>
                  </a:solidFill>
                </a:ln>
                <a:solidFill>
                  <a:srgbClr val="002060"/>
                </a:solidFill>
                <a:effectLst>
                  <a:outerShdw blurRad="50800" dist="38100" algn="l" rotWithShape="0">
                    <a:prstClr val="black">
                      <a:alpha val="40000"/>
                    </a:prstClr>
                  </a:outerShdw>
                </a:effectLst>
                <a:latin typeface="Arial Black" pitchFamily="34" charset="0"/>
              </a:rPr>
              <a:t>FINALLY </a:t>
            </a:r>
            <a:endParaRPr lang="en-US" sz="6300" i="1" dirty="0">
              <a:ln>
                <a:solidFill>
                  <a:srgbClr val="4BACC6"/>
                </a:solidFill>
              </a:ln>
              <a:solidFill>
                <a:srgbClr val="002060"/>
              </a:solidFill>
              <a:effectLst>
                <a:outerShdw blurRad="50800" dist="38100" algn="l" rotWithShape="0">
                  <a:prstClr val="black">
                    <a:alpha val="40000"/>
                  </a:prstClr>
                </a:outerShdw>
              </a:effectLst>
              <a:latin typeface="Arial Black" pitchFamily="34" charset="0"/>
            </a:endParaRPr>
          </a:p>
        </p:txBody>
      </p:sp>
      <p:sp>
        <p:nvSpPr>
          <p:cNvPr id="5" name="TextBox 4"/>
          <p:cNvSpPr txBox="1"/>
          <p:nvPr/>
        </p:nvSpPr>
        <p:spPr>
          <a:xfrm>
            <a:off x="1354362" y="2395894"/>
            <a:ext cx="9313640" cy="1395895"/>
          </a:xfrm>
          <a:prstGeom prst="rect">
            <a:avLst/>
          </a:prstGeom>
          <a:noFill/>
        </p:spPr>
        <p:txBody>
          <a:bodyPr wrap="none" rtlCol="0">
            <a:spAutoFit/>
          </a:bodyPr>
          <a:lstStyle/>
          <a:p>
            <a:pPr algn="ctr">
              <a:lnSpc>
                <a:spcPct val="150000"/>
              </a:lnSpc>
              <a:spcAft>
                <a:spcPts val="2400"/>
              </a:spcAft>
            </a:pPr>
            <a:r>
              <a:rPr lang="en-US" sz="6300" i="1" dirty="0" smtClean="0">
                <a:ln>
                  <a:solidFill>
                    <a:srgbClr val="4BACC6"/>
                  </a:solidFill>
                </a:ln>
                <a:solidFill>
                  <a:srgbClr val="002060"/>
                </a:solidFill>
                <a:effectLst>
                  <a:outerShdw blurRad="50800" dist="38100" algn="l" rotWithShape="0">
                    <a:prstClr val="black">
                      <a:alpha val="40000"/>
                    </a:prstClr>
                  </a:outerShdw>
                </a:effectLst>
                <a:latin typeface="Arial Black" pitchFamily="34" charset="0"/>
              </a:rPr>
              <a:t>ALWAYS</a:t>
            </a:r>
            <a:r>
              <a:rPr lang="en-US" sz="6300" dirty="0" smtClean="0">
                <a:ln>
                  <a:solidFill>
                    <a:srgbClr val="4BACC6"/>
                  </a:solidFill>
                </a:ln>
                <a:solidFill>
                  <a:srgbClr val="002060"/>
                </a:solidFill>
                <a:effectLst>
                  <a:outerShdw blurRad="50800" dist="38100" algn="l" rotWithShape="0">
                    <a:prstClr val="black">
                      <a:alpha val="40000"/>
                    </a:prstClr>
                  </a:outerShdw>
                </a:effectLst>
                <a:latin typeface="Arial Black" pitchFamily="34" charset="0"/>
              </a:rPr>
              <a:t> </a:t>
            </a:r>
            <a:r>
              <a:rPr lang="en-US" sz="6300" i="1" dirty="0" smtClean="0">
                <a:ln>
                  <a:solidFill>
                    <a:srgbClr val="4BACC6"/>
                  </a:solidFill>
                </a:ln>
                <a:solidFill>
                  <a:srgbClr val="002060"/>
                </a:solidFill>
                <a:effectLst>
                  <a:outerShdw blurRad="50800" dist="38100" algn="l" rotWithShape="0">
                    <a:prstClr val="black">
                      <a:alpha val="40000"/>
                    </a:prstClr>
                  </a:outerShdw>
                </a:effectLst>
                <a:latin typeface="Arial Black" pitchFamily="34" charset="0"/>
              </a:rPr>
              <a:t>REMEMBER</a:t>
            </a:r>
            <a:endParaRPr lang="en-US" sz="6300" i="1" dirty="0">
              <a:ln>
                <a:solidFill>
                  <a:srgbClr val="4BACC6"/>
                </a:solidFill>
              </a:ln>
              <a:solidFill>
                <a:srgbClr val="002060"/>
              </a:solidFill>
              <a:effectLst>
                <a:outerShdw blurRad="50800" dist="38100" algn="l" rotWithShape="0">
                  <a:prstClr val="black">
                    <a:alpha val="40000"/>
                  </a:prstClr>
                </a:outerShdw>
              </a:effectLst>
              <a:latin typeface="Arial Black" pitchFamily="34" charset="0"/>
            </a:endParaRPr>
          </a:p>
        </p:txBody>
      </p:sp>
    </p:spTree>
    <p:extLst>
      <p:ext uri="{BB962C8B-B14F-4D97-AF65-F5344CB8AC3E}">
        <p14:creationId xmlns:p14="http://schemas.microsoft.com/office/powerpoint/2010/main" val="2236035117"/>
      </p:ext>
    </p:extLst>
  </p:cSld>
  <p:clrMapOvr>
    <a:masterClrMapping/>
  </p:clrMapOvr>
  <mc:AlternateContent xmlns:mc="http://schemas.openxmlformats.org/markup-compatibility/2006" xmlns:p14="http://schemas.microsoft.com/office/powerpoint/2010/main">
    <mc:Choice Requires="p14">
      <p:transition p14:dur="0" advTm="200"/>
    </mc:Choice>
    <mc:Fallback xmlns="">
      <p:transition advTm="2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710520" y="744916"/>
            <a:ext cx="7010400" cy="32612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Segoe U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Segoe U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3600" dirty="0" smtClean="0">
                <a:solidFill>
                  <a:srgbClr val="4BACC6"/>
                </a:solidFill>
                <a:latin typeface="Arial Black" pitchFamily="34" charset="0"/>
              </a:rPr>
              <a:t>HELP </a:t>
            </a:r>
            <a:r>
              <a:rPr lang="en-US" sz="3600" dirty="0" smtClean="0">
                <a:solidFill>
                  <a:srgbClr val="002060"/>
                </a:solidFill>
                <a:cs typeface="Segoe UI Light" pitchFamily="34" charset="0"/>
              </a:rPr>
              <a:t>students </a:t>
            </a:r>
            <a:r>
              <a:rPr lang="en-US" sz="3600" dirty="0">
                <a:solidFill>
                  <a:srgbClr val="002060"/>
                </a:solidFill>
                <a:cs typeface="Segoe UI Light" pitchFamily="34" charset="0"/>
              </a:rPr>
              <a:t>learn about conservation issues and </a:t>
            </a:r>
            <a:br>
              <a:rPr lang="en-US" sz="3600" dirty="0">
                <a:solidFill>
                  <a:srgbClr val="002060"/>
                </a:solidFill>
                <a:cs typeface="Segoe UI Light" pitchFamily="34" charset="0"/>
              </a:rPr>
            </a:br>
            <a:r>
              <a:rPr lang="en-US" sz="3600" dirty="0">
                <a:solidFill>
                  <a:srgbClr val="002060"/>
                </a:solidFill>
                <a:cs typeface="Segoe UI Light" pitchFamily="34" charset="0"/>
              </a:rPr>
              <a:t>the importance of healthy </a:t>
            </a:r>
            <a:br>
              <a:rPr lang="en-US" sz="3600" dirty="0">
                <a:solidFill>
                  <a:srgbClr val="002060"/>
                </a:solidFill>
                <a:cs typeface="Segoe UI Light" pitchFamily="34" charset="0"/>
              </a:rPr>
            </a:br>
            <a:r>
              <a:rPr lang="en-US" sz="3600" dirty="0">
                <a:solidFill>
                  <a:srgbClr val="002060"/>
                </a:solidFill>
                <a:cs typeface="Segoe UI Light" pitchFamily="34" charset="0"/>
              </a:rPr>
              <a:t>aquatic systems.</a:t>
            </a:r>
          </a:p>
        </p:txBody>
      </p:sp>
      <p:pic>
        <p:nvPicPr>
          <p:cNvPr id="9219" name="Picture 3" descr="C:\Users\Bpike\Documents\Hutton Program\Hutton Promotional Material_2014\Student Photos\Chalmers_Odell\OdellStockingSpringPo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44" r="21000"/>
          <a:stretch/>
        </p:blipFill>
        <p:spPr bwMode="auto">
          <a:xfrm>
            <a:off x="4800600" y="3294902"/>
            <a:ext cx="2743200" cy="26804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C:\Users\Bpike\Documents\Hutton Program\Hutton Promotional Material_2014\Student Photos\Kirk_Kira\Kira Kirk  Bob DiStefano 2014 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85" r="15678"/>
          <a:stretch/>
        </p:blipFill>
        <p:spPr bwMode="auto">
          <a:xfrm>
            <a:off x="1804916" y="3335693"/>
            <a:ext cx="2743200" cy="266720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Bpike\Documents\Hutton Program\Hutton Promotional Material_2014\Student Photos\Wood_Aimee\IMG_016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18" r="51186"/>
          <a:stretch/>
        </p:blipFill>
        <p:spPr bwMode="auto">
          <a:xfrm>
            <a:off x="7706437" y="946154"/>
            <a:ext cx="2674961" cy="5029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28693"/>
      </p:ext>
    </p:extLst>
  </p:cSld>
  <p:clrMapOvr>
    <a:masterClrMapping/>
  </p:clrMapOvr>
  <mc:AlternateContent xmlns:mc="http://schemas.openxmlformats.org/markup-compatibility/2006" xmlns:p14="http://schemas.microsoft.com/office/powerpoint/2010/main">
    <mc:Choice Requires="p14">
      <p:transition p14:dur="0" advTm="600"/>
    </mc:Choice>
    <mc:Fallback xmlns="">
      <p:transition advTm="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5" presetClass="entr" presetSubtype="0" fill="hold" nodeType="after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4500"/>
                            </p:stCondLst>
                            <p:childTnLst>
                              <p:par>
                                <p:cTn id="16" presetID="55" presetClass="entr" presetSubtype="0" fill="hold"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1000" fill="hold"/>
                                        <p:tgtEl>
                                          <p:spTgt spid="9219"/>
                                        </p:tgtEl>
                                        <p:attrNameLst>
                                          <p:attrName>ppt_w</p:attrName>
                                        </p:attrNameLst>
                                      </p:cBhvr>
                                      <p:tavLst>
                                        <p:tav tm="0">
                                          <p:val>
                                            <p:strVal val="#ppt_w*0.70"/>
                                          </p:val>
                                        </p:tav>
                                        <p:tav tm="100000">
                                          <p:val>
                                            <p:strVal val="#ppt_w"/>
                                          </p:val>
                                        </p:tav>
                                      </p:tavLst>
                                    </p:anim>
                                    <p:anim calcmode="lin" valueType="num">
                                      <p:cBhvr>
                                        <p:cTn id="19" dur="1000" fill="hold"/>
                                        <p:tgtEl>
                                          <p:spTgt spid="9219"/>
                                        </p:tgtEl>
                                        <p:attrNameLst>
                                          <p:attrName>ppt_h</p:attrName>
                                        </p:attrNameLst>
                                      </p:cBhvr>
                                      <p:tavLst>
                                        <p:tav tm="0">
                                          <p:val>
                                            <p:strVal val="#ppt_h"/>
                                          </p:val>
                                        </p:tav>
                                        <p:tav tm="100000">
                                          <p:val>
                                            <p:strVal val="#ppt_h"/>
                                          </p:val>
                                        </p:tav>
                                      </p:tavLst>
                                    </p:anim>
                                    <p:animEffect transition="in" filter="fade">
                                      <p:cBhvr>
                                        <p:cTn id="20" dur="1000"/>
                                        <p:tgtEl>
                                          <p:spTgt spid="9219"/>
                                        </p:tgtEl>
                                      </p:cBhvr>
                                    </p:animEffect>
                                  </p:childTnLst>
                                </p:cTn>
                              </p:par>
                            </p:childTnLst>
                          </p:cTn>
                        </p:par>
                        <p:par>
                          <p:cTn id="21" fill="hold">
                            <p:stCondLst>
                              <p:cond delay="5500"/>
                            </p:stCondLst>
                            <p:childTnLst>
                              <p:par>
                                <p:cTn id="22" presetID="55"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1000" fill="hold"/>
                                        <p:tgtEl>
                                          <p:spTgt spid="1026"/>
                                        </p:tgtEl>
                                        <p:attrNameLst>
                                          <p:attrName>ppt_w</p:attrName>
                                        </p:attrNameLst>
                                      </p:cBhvr>
                                      <p:tavLst>
                                        <p:tav tm="0">
                                          <p:val>
                                            <p:strVal val="#ppt_w*0.70"/>
                                          </p:val>
                                        </p:tav>
                                        <p:tav tm="100000">
                                          <p:val>
                                            <p:strVal val="#ppt_w"/>
                                          </p:val>
                                        </p:tav>
                                      </p:tavLst>
                                    </p:anim>
                                    <p:anim calcmode="lin" valueType="num">
                                      <p:cBhvr>
                                        <p:cTn id="25" dur="1000" fill="hold"/>
                                        <p:tgtEl>
                                          <p:spTgt spid="1026"/>
                                        </p:tgtEl>
                                        <p:attrNameLst>
                                          <p:attrName>ppt_h</p:attrName>
                                        </p:attrNameLst>
                                      </p:cBhvr>
                                      <p:tavLst>
                                        <p:tav tm="0">
                                          <p:val>
                                            <p:strVal val="#ppt_h"/>
                                          </p:val>
                                        </p:tav>
                                        <p:tav tm="100000">
                                          <p:val>
                                            <p:strVal val="#ppt_h"/>
                                          </p:val>
                                        </p:tav>
                                      </p:tavLst>
                                    </p:anim>
                                    <p:animEffect transition="in" filter="fade">
                                      <p:cBhvr>
                                        <p:cTn id="2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10335" y="3466761"/>
            <a:ext cx="9474112" cy="3200400"/>
          </a:xfrm>
        </p:spPr>
        <p:txBody>
          <a:bodyPr>
            <a:normAutofit fontScale="90000"/>
          </a:bodyPr>
          <a:lstStyle/>
          <a:p>
            <a:pPr algn="ctr">
              <a:lnSpc>
                <a:spcPct val="200000"/>
              </a:lnSpc>
            </a:pPr>
            <a:r>
              <a:rPr lang="en-US" sz="4800" b="1" dirty="0" smtClean="0">
                <a:ln w="12700">
                  <a:solidFill>
                    <a:schemeClr val="tx2">
                      <a:lumMod val="95000"/>
                      <a:lumOff val="5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n-US" sz="4800" b="1" dirty="0" smtClean="0">
                <a:ln w="12700">
                  <a:solidFill>
                    <a:schemeClr val="tx2">
                      <a:lumMod val="95000"/>
                      <a:lumOff val="5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4800" dirty="0">
                <a:ln w="0"/>
                <a:effectLst>
                  <a:outerShdw blurRad="38100" dist="19050" dir="2700000" algn="tl" rotWithShape="0">
                    <a:schemeClr val="dk1">
                      <a:alpha val="40000"/>
                    </a:schemeClr>
                  </a:outerShdw>
                </a:effectLst>
              </a:rPr>
              <a:t>&amp;</a:t>
            </a:r>
            <a:r>
              <a:rPr lang="en-US" sz="4800" dirty="0" smtClean="0">
                <a:ln w="0"/>
                <a:effectLst>
                  <a:outerShdw blurRad="38100" dist="19050" dir="2700000" algn="tl" rotWithShape="0">
                    <a:schemeClr val="dk1">
                      <a:alpha val="40000"/>
                    </a:schemeClr>
                  </a:outerShdw>
                </a:effectLst>
              </a:rPr>
              <a:t/>
            </a:r>
            <a:br>
              <a:rPr lang="en-US" sz="4800" dirty="0" smtClean="0">
                <a:ln w="0"/>
                <a:effectLst>
                  <a:outerShdw blurRad="38100" dist="19050" dir="2700000" algn="tl" rotWithShape="0">
                    <a:schemeClr val="dk1">
                      <a:alpha val="40000"/>
                    </a:schemeClr>
                  </a:outerShdw>
                </a:effectLst>
              </a:rPr>
            </a:br>
            <a:r>
              <a:rPr lang="en-US" sz="4800" dirty="0" smtClean="0">
                <a:ln w="0"/>
                <a:effectLst>
                  <a:outerShdw blurRad="38100" dist="19050" dir="2700000" algn="tl" rotWithShape="0">
                    <a:schemeClr val="dk1">
                      <a:alpha val="40000"/>
                    </a:schemeClr>
                  </a:outerShdw>
                </a:effectLst>
              </a:rPr>
              <a:t>ENJOY </a:t>
            </a:r>
            <a:r>
              <a:rPr lang="en-US" sz="4800" dirty="0">
                <a:ln w="0"/>
                <a:effectLst>
                  <a:outerShdw blurRad="38100" dist="19050" dir="2700000" algn="tl" rotWithShape="0">
                    <a:schemeClr val="dk1">
                      <a:alpha val="40000"/>
                    </a:schemeClr>
                  </a:outerShdw>
                </a:effectLst>
              </a:rPr>
              <a:t>YOUR SUMMER AS A HUTTON </a:t>
            </a:r>
            <a:r>
              <a:rPr lang="en-US" sz="4800" dirty="0" smtClean="0">
                <a:ln w="0"/>
                <a:effectLst>
                  <a:outerShdw blurRad="38100" dist="19050" dir="2700000" algn="tl" rotWithShape="0">
                    <a:schemeClr val="dk1">
                      <a:alpha val="40000"/>
                    </a:schemeClr>
                  </a:outerShdw>
                </a:effectLst>
              </a:rPr>
              <a:t>MENTOR! </a:t>
            </a:r>
            <a:r>
              <a:rPr lang="en-US" sz="4800" dirty="0" smtClean="0">
                <a:ln w="0"/>
                <a:effectLst>
                  <a:outerShdw blurRad="38100" dist="19050" dir="2700000" algn="tl" rotWithShape="0">
                    <a:schemeClr val="dk1">
                      <a:alpha val="40000"/>
                    </a:schemeClr>
                  </a:outerShdw>
                </a:effectLst>
              </a:rPr>
              <a:t/>
            </a:r>
            <a:br>
              <a:rPr lang="en-US" sz="4800" dirty="0" smtClean="0">
                <a:ln w="0"/>
                <a:effectLst>
                  <a:outerShdw blurRad="38100" dist="19050" dir="2700000" algn="tl" rotWithShape="0">
                    <a:schemeClr val="dk1">
                      <a:alpha val="40000"/>
                    </a:schemeClr>
                  </a:outerShdw>
                </a:effectLst>
              </a:rPr>
            </a:br>
            <a:r>
              <a:rPr lang="en-US" sz="2000" dirty="0" smtClean="0">
                <a:ln w="0"/>
                <a:effectLst>
                  <a:outerShdw blurRad="38100" dist="19050" dir="2700000" algn="tl" rotWithShape="0">
                    <a:schemeClr val="dk1">
                      <a:alpha val="40000"/>
                    </a:schemeClr>
                  </a:outerShdw>
                </a:effectLst>
              </a:rPr>
              <a:t>Any additional questions? Please reach out to AFS Educational Program Coordinator, Mary Webb Banning, at </a:t>
            </a:r>
            <a:r>
              <a:rPr lang="en-US" sz="2000" dirty="0" smtClean="0">
                <a:ln w="0"/>
                <a:effectLst>
                  <a:outerShdw blurRad="38100" dist="19050" dir="2700000" algn="tl" rotWithShape="0">
                    <a:schemeClr val="dk1">
                      <a:alpha val="40000"/>
                    </a:schemeClr>
                  </a:outerShdw>
                </a:effectLst>
                <a:hlinkClick r:id="rId3"/>
              </a:rPr>
              <a:t>mbanning@fisheries.org</a:t>
            </a:r>
            <a:r>
              <a:rPr lang="en-US" sz="2000" dirty="0" smtClean="0">
                <a:ln w="0"/>
                <a:effectLst>
                  <a:outerShdw blurRad="38100" dist="19050" dir="2700000" algn="tl" rotWithShape="0">
                    <a:schemeClr val="dk1">
                      <a:alpha val="40000"/>
                    </a:schemeClr>
                  </a:outerShdw>
                </a:effectLst>
              </a:rPr>
              <a:t> or (301)897-8616 x204</a:t>
            </a:r>
            <a:endParaRPr lang="en-US" sz="2000" dirty="0">
              <a:ln w="0"/>
              <a:effectLst>
                <a:outerShdw blurRad="38100" dist="19050" dir="2700000" algn="tl" rotWithShape="0">
                  <a:schemeClr val="dk1">
                    <a:alpha val="40000"/>
                  </a:schemeClr>
                </a:outerShdw>
              </a:effectLst>
            </a:endParaRPr>
          </a:p>
        </p:txBody>
      </p:sp>
      <p:sp>
        <p:nvSpPr>
          <p:cNvPr id="3" name="Rectangle 2"/>
          <p:cNvSpPr/>
          <p:nvPr/>
        </p:nvSpPr>
        <p:spPr>
          <a:xfrm>
            <a:off x="1588029" y="717703"/>
            <a:ext cx="8918724" cy="1446550"/>
          </a:xfrm>
          <a:prstGeom prst="rect">
            <a:avLst/>
          </a:prstGeom>
        </p:spPr>
        <p:txBody>
          <a:bodyPr wrap="none">
            <a:spAutoFit/>
          </a:bodyPr>
          <a:lstStyle/>
          <a:p>
            <a:r>
              <a:rPr lang="en-US" sz="4400" dirty="0" smtClean="0">
                <a:ln w="0"/>
                <a:effectLst>
                  <a:outerShdw blurRad="38100" dist="19050" dir="2700000" algn="tl" rotWithShape="0">
                    <a:schemeClr val="dk1">
                      <a:alpha val="40000"/>
                    </a:schemeClr>
                  </a:outerShdw>
                </a:effectLst>
              </a:rPr>
              <a:t>THANK YOU FOR YOUR </a:t>
            </a:r>
            <a:r>
              <a:rPr lang="en-US" sz="4400" dirty="0" smtClean="0">
                <a:ln w="0"/>
                <a:effectLst>
                  <a:outerShdw blurRad="38100" dist="19050" dir="2700000" algn="tl" rotWithShape="0">
                    <a:schemeClr val="dk1">
                      <a:alpha val="40000"/>
                    </a:schemeClr>
                  </a:outerShdw>
                </a:effectLst>
              </a:rPr>
              <a:t>SUPPORT</a:t>
            </a:r>
            <a:endParaRPr lang="en-US" sz="4400" dirty="0">
              <a:ln w="0"/>
              <a:effectLst>
                <a:outerShdw blurRad="38100" dist="19050" dir="2700000" algn="tl" rotWithShape="0">
                  <a:schemeClr val="dk1">
                    <a:alpha val="40000"/>
                  </a:schemeClr>
                </a:outerShdw>
              </a:effectLst>
            </a:endParaRPr>
          </a:p>
          <a:p>
            <a:endParaRPr lang="en-U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872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9" name="Content Placeholder 1"/>
          <p:cNvSpPr txBox="1">
            <a:spLocks/>
          </p:cNvSpPr>
          <p:nvPr/>
        </p:nvSpPr>
        <p:spPr>
          <a:xfrm>
            <a:off x="225631" y="1652337"/>
            <a:ext cx="11875325" cy="4495800"/>
          </a:xfrm>
          <a:prstGeom prst="rect">
            <a:avLst/>
          </a:prstGeom>
        </p:spPr>
        <p:txBody>
          <a:bodyPr>
            <a:normAutofit lnSpcReduction="10000"/>
          </a:bodyPr>
          <a:lstStyle>
            <a:lvl1pPr marL="342784" indent="-342784" algn="l" defTabSz="914090" rtl="0" eaLnBrk="1" latinLnBrk="0" hangingPunct="1">
              <a:spcBef>
                <a:spcPct val="20000"/>
              </a:spcBef>
              <a:buFont typeface="Arial" pitchFamily="34" charset="0"/>
              <a:buChar char="•"/>
              <a:defRPr sz="3199" kern="1200">
                <a:solidFill>
                  <a:schemeClr val="tx1">
                    <a:lumMod val="75000"/>
                    <a:lumOff val="25000"/>
                  </a:schemeClr>
                </a:solidFill>
                <a:latin typeface="Segoe UI Light" pitchFamily="34" charset="0"/>
                <a:ea typeface="+mn-ea"/>
                <a:cs typeface="+mn-cs"/>
              </a:defRPr>
            </a:lvl1pPr>
            <a:lvl2pPr marL="742697" indent="-285652" algn="l" defTabSz="914090" rtl="0" eaLnBrk="1" latinLnBrk="0" hangingPunct="1">
              <a:spcBef>
                <a:spcPct val="20000"/>
              </a:spcBef>
              <a:buFont typeface="Arial" pitchFamily="34" charset="0"/>
              <a:buChar char="–"/>
              <a:defRPr sz="2799" kern="1200">
                <a:solidFill>
                  <a:schemeClr val="tx1">
                    <a:lumMod val="75000"/>
                    <a:lumOff val="25000"/>
                  </a:schemeClr>
                </a:solidFill>
                <a:latin typeface="Segoe UI Light" pitchFamily="34" charset="0"/>
                <a:ea typeface="+mn-ea"/>
                <a:cs typeface="+mn-cs"/>
              </a:defRPr>
            </a:lvl2pPr>
            <a:lvl3pPr marL="1142611" indent="-228521" algn="l" defTabSz="914090" rtl="0" eaLnBrk="1" latinLnBrk="0" hangingPunct="1">
              <a:spcBef>
                <a:spcPct val="20000"/>
              </a:spcBef>
              <a:buFont typeface="Arial" pitchFamily="34" charset="0"/>
              <a:buChar char="•"/>
              <a:defRPr sz="2399" kern="1200">
                <a:solidFill>
                  <a:schemeClr val="tx1">
                    <a:lumMod val="75000"/>
                    <a:lumOff val="25000"/>
                  </a:schemeClr>
                </a:solidFill>
                <a:latin typeface="Segoe UI Light" pitchFamily="34" charset="0"/>
                <a:ea typeface="+mn-ea"/>
                <a:cs typeface="+mn-cs"/>
              </a:defRPr>
            </a:lvl3pPr>
            <a:lvl4pPr marL="1599656" indent="-228521" algn="l" defTabSz="914090" rtl="0" eaLnBrk="1" latinLnBrk="0" hangingPunct="1">
              <a:spcBef>
                <a:spcPct val="20000"/>
              </a:spcBef>
              <a:buFont typeface="Arial" pitchFamily="34" charset="0"/>
              <a:buChar char="–"/>
              <a:defRPr sz="1999" kern="1200">
                <a:solidFill>
                  <a:schemeClr val="tx1">
                    <a:lumMod val="75000"/>
                    <a:lumOff val="25000"/>
                  </a:schemeClr>
                </a:solidFill>
                <a:latin typeface="Segoe UI Light" pitchFamily="34" charset="0"/>
                <a:ea typeface="+mn-ea"/>
                <a:cs typeface="+mn-cs"/>
              </a:defRPr>
            </a:lvl4pPr>
            <a:lvl5pPr marL="2056700" indent="-228521" algn="l" defTabSz="914090" rtl="0" eaLnBrk="1" latinLnBrk="0" hangingPunct="1">
              <a:spcBef>
                <a:spcPct val="20000"/>
              </a:spcBef>
              <a:buFont typeface="Arial" pitchFamily="34" charset="0"/>
              <a:buChar char="»"/>
              <a:defRPr sz="1999" kern="1200">
                <a:solidFill>
                  <a:schemeClr val="tx1">
                    <a:lumMod val="75000"/>
                    <a:lumOff val="25000"/>
                  </a:schemeClr>
                </a:solidFill>
                <a:latin typeface="Segoe UI Light" pitchFamily="34" charset="0"/>
                <a:ea typeface="+mn-ea"/>
                <a:cs typeface="+mn-cs"/>
              </a:defRPr>
            </a:lvl5pPr>
            <a:lvl6pPr marL="2513745"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8" indent="-228521" algn="l" defTabSz="914090"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algn="ctr">
              <a:lnSpc>
                <a:spcPct val="150000"/>
              </a:lnSpc>
            </a:pPr>
            <a:r>
              <a:rPr lang="en-US" sz="3600" b="1" dirty="0">
                <a:solidFill>
                  <a:srgbClr val="002060"/>
                </a:solidFill>
                <a:latin typeface="Segoe UI Emoji" panose="020B0502040204020203" pitchFamily="34" charset="0"/>
                <a:ea typeface="Segoe UI Emoji" panose="020B0502040204020203" pitchFamily="34" charset="0"/>
              </a:rPr>
              <a:t>Introduction to the Hutton Program</a:t>
            </a:r>
          </a:p>
          <a:p>
            <a:pPr algn="ctr">
              <a:lnSpc>
                <a:spcPct val="150000"/>
              </a:lnSpc>
            </a:pPr>
            <a:r>
              <a:rPr lang="en-US" sz="3600" b="1" dirty="0">
                <a:solidFill>
                  <a:srgbClr val="002060"/>
                </a:solidFill>
                <a:latin typeface="Segoe UI Emoji" panose="020B0502040204020203" pitchFamily="34" charset="0"/>
                <a:ea typeface="Segoe UI Emoji" panose="020B0502040204020203" pitchFamily="34" charset="0"/>
              </a:rPr>
              <a:t>Code of Conduct</a:t>
            </a:r>
          </a:p>
          <a:p>
            <a:pPr algn="ctr">
              <a:lnSpc>
                <a:spcPct val="150000"/>
              </a:lnSpc>
            </a:pPr>
            <a:r>
              <a:rPr lang="en-US" sz="3600" b="1" dirty="0" smtClean="0">
                <a:solidFill>
                  <a:srgbClr val="002060"/>
                </a:solidFill>
                <a:latin typeface="Segoe UI Emoji" panose="020B0502040204020203" pitchFamily="34" charset="0"/>
                <a:ea typeface="Segoe UI Emoji" panose="020B0502040204020203" pitchFamily="34" charset="0"/>
              </a:rPr>
              <a:t>Hutton Program Requirements, Rules and </a:t>
            </a:r>
            <a:r>
              <a:rPr lang="en-US" sz="3600" b="1" dirty="0">
                <a:solidFill>
                  <a:srgbClr val="002060"/>
                </a:solidFill>
                <a:latin typeface="Segoe UI Emoji" panose="020B0502040204020203" pitchFamily="34" charset="0"/>
                <a:ea typeface="Segoe UI Emoji" panose="020B0502040204020203" pitchFamily="34" charset="0"/>
              </a:rPr>
              <a:t>Responsibilities</a:t>
            </a:r>
          </a:p>
          <a:p>
            <a:pPr algn="ctr">
              <a:lnSpc>
                <a:spcPct val="150000"/>
              </a:lnSpc>
            </a:pPr>
            <a:r>
              <a:rPr lang="en-US" sz="3600" b="1" dirty="0" smtClean="0">
                <a:solidFill>
                  <a:srgbClr val="002060"/>
                </a:solidFill>
                <a:latin typeface="Segoe UI Emoji" panose="020B0502040204020203" pitchFamily="34" charset="0"/>
                <a:ea typeface="Segoe UI Emoji" panose="020B0502040204020203" pitchFamily="34" charset="0"/>
              </a:rPr>
              <a:t>Addressing Issues</a:t>
            </a:r>
            <a:endParaRPr lang="en-US" sz="3600" b="1" dirty="0">
              <a:solidFill>
                <a:srgbClr val="002060"/>
              </a:solidFill>
              <a:latin typeface="Segoe UI Emoji" panose="020B0502040204020203" pitchFamily="34" charset="0"/>
              <a:ea typeface="Segoe UI Emoji" panose="020B0502040204020203" pitchFamily="34" charset="0"/>
            </a:endParaRPr>
          </a:p>
          <a:p>
            <a:pPr algn="ctr"/>
            <a:endParaRPr lang="en-US" sz="3600" dirty="0">
              <a:solidFill>
                <a:prstClr val="black">
                  <a:lumMod val="75000"/>
                  <a:lumOff val="25000"/>
                </a:prstClr>
              </a:solidFill>
            </a:endParaRPr>
          </a:p>
          <a:p>
            <a:pPr algn="ctr"/>
            <a:endParaRPr lang="en-US" sz="3600" dirty="0">
              <a:solidFill>
                <a:prstClr val="black">
                  <a:lumMod val="75000"/>
                  <a:lumOff val="25000"/>
                </a:prstClr>
              </a:solidFill>
            </a:endParaRPr>
          </a:p>
          <a:p>
            <a:pPr algn="ctr"/>
            <a:endParaRPr lang="en-US" sz="3600" dirty="0">
              <a:solidFill>
                <a:prstClr val="black">
                  <a:lumMod val="75000"/>
                  <a:lumOff val="25000"/>
                </a:prstClr>
              </a:solidFill>
            </a:endParaRPr>
          </a:p>
        </p:txBody>
      </p:sp>
      <p:sp>
        <p:nvSpPr>
          <p:cNvPr id="10" name="Title 2"/>
          <p:cNvSpPr txBox="1">
            <a:spLocks/>
          </p:cNvSpPr>
          <p:nvPr/>
        </p:nvSpPr>
        <p:spPr>
          <a:xfrm>
            <a:off x="1295401" y="381000"/>
            <a:ext cx="9601200" cy="914400"/>
          </a:xfrm>
          <a:prstGeom prst="rect">
            <a:avLst/>
          </a:prstGeom>
          <a:solidFill>
            <a:srgbClr val="D7DA5C"/>
          </a:solidFill>
        </p:spPr>
        <p:txBody>
          <a:bodyPr>
            <a:normAutofit/>
          </a:bodyPr>
          <a:lstStyle>
            <a:lvl1pPr algn="ctr" defTabSz="914090" rtl="0" eaLnBrk="1" latinLnBrk="0" hangingPunct="1">
              <a:spcBef>
                <a:spcPct val="0"/>
              </a:spcBef>
              <a:buNone/>
              <a:defRPr sz="4399" kern="1200">
                <a:solidFill>
                  <a:srgbClr val="002570"/>
                </a:solidFill>
                <a:latin typeface="Trebuchet MS" pitchFamily="34" charset="0"/>
                <a:ea typeface="+mj-ea"/>
                <a:cs typeface="+mj-cs"/>
              </a:defRPr>
            </a:lvl1pPr>
          </a:lstStyle>
          <a:p>
            <a:r>
              <a:rPr lang="en-US" sz="4800" dirty="0" smtClean="0"/>
              <a:t>Conten</a:t>
            </a:r>
            <a:r>
              <a:rPr lang="en-US" sz="4800" dirty="0" smtClean="0"/>
              <a:t>t Overview</a:t>
            </a:r>
            <a:endParaRPr lang="en-US" sz="4800" dirty="0"/>
          </a:p>
        </p:txBody>
      </p:sp>
    </p:spTree>
    <p:extLst>
      <p:ext uri="{BB962C8B-B14F-4D97-AF65-F5344CB8AC3E}">
        <p14:creationId xmlns:p14="http://schemas.microsoft.com/office/powerpoint/2010/main" val="850000288"/>
      </p:ext>
    </p:extLst>
  </p:cSld>
  <p:clrMapOvr>
    <a:masterClrMapping/>
  </p:clrMapOvr>
  <mc:AlternateContent xmlns:mc="http://schemas.openxmlformats.org/markup-compatibility/2006" xmlns:p14="http://schemas.microsoft.com/office/powerpoint/2010/main">
    <mc:Choice Requires="p14">
      <p:transition p14:dur="0" advTm="200"/>
    </mc:Choice>
    <mc:Fallback xmlns="">
      <p:transition advTm="2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91000"/>
          </a:schemeClr>
        </a:solidFill>
        <a:effectLst/>
      </p:bgPr>
    </p:bg>
    <p:spTree>
      <p:nvGrpSpPr>
        <p:cNvPr id="1" name=""/>
        <p:cNvGrpSpPr/>
        <p:nvPr/>
      </p:nvGrpSpPr>
      <p:grpSpPr>
        <a:xfrm>
          <a:off x="0" y="0"/>
          <a:ext cx="0" cy="0"/>
          <a:chOff x="0" y="0"/>
          <a:chExt cx="0" cy="0"/>
        </a:xfrm>
      </p:grpSpPr>
      <p:sp>
        <p:nvSpPr>
          <p:cNvPr id="5" name="TextBox 4"/>
          <p:cNvSpPr txBox="1"/>
          <p:nvPr/>
        </p:nvSpPr>
        <p:spPr>
          <a:xfrm>
            <a:off x="469949" y="384917"/>
            <a:ext cx="11201400" cy="1569660"/>
          </a:xfrm>
          <a:prstGeom prst="rect">
            <a:avLst/>
          </a:prstGeom>
          <a:noFill/>
        </p:spPr>
        <p:txBody>
          <a:bodyPr wrap="square" rtlCol="0" anchor="ctr">
            <a:spAutoFit/>
          </a:bodyPr>
          <a:lstStyle/>
          <a:p>
            <a:pPr algn="just"/>
            <a:r>
              <a:rPr lang="en-US" sz="2400" dirty="0">
                <a:solidFill>
                  <a:srgbClr val="002060"/>
                </a:solidFill>
                <a:latin typeface="Segoe UI Light" pitchFamily="34" charset="0"/>
                <a:cs typeface="Segoe UI Light" pitchFamily="34" charset="0"/>
              </a:rPr>
              <a:t>The “Hutton Program” is a </a:t>
            </a:r>
            <a:r>
              <a:rPr lang="en-US" sz="2400" dirty="0">
                <a:solidFill>
                  <a:srgbClr val="002060"/>
                </a:solidFill>
                <a:latin typeface="Arial Black" pitchFamily="34" charset="0"/>
                <a:cs typeface="Segoe UI Light" pitchFamily="34" charset="0"/>
              </a:rPr>
              <a:t>mentoring &amp; internship program </a:t>
            </a:r>
            <a:r>
              <a:rPr lang="en-US" sz="2400" dirty="0">
                <a:solidFill>
                  <a:srgbClr val="002060"/>
                </a:solidFill>
                <a:latin typeface="Segoe UI Light" pitchFamily="34" charset="0"/>
                <a:cs typeface="Segoe UI Light" pitchFamily="34" charset="0"/>
              </a:rPr>
              <a:t>for high school students designed to </a:t>
            </a:r>
            <a:r>
              <a:rPr lang="en-US" sz="2400" dirty="0">
                <a:solidFill>
                  <a:srgbClr val="002060"/>
                </a:solidFill>
                <a:latin typeface="Arial Black" panose="020B0A04020102020204" pitchFamily="34" charset="0"/>
                <a:cs typeface="Segoe UI Light" pitchFamily="34" charset="0"/>
              </a:rPr>
              <a:t>stimulate career interest </a:t>
            </a:r>
            <a:r>
              <a:rPr lang="en-US" sz="2400" dirty="0">
                <a:solidFill>
                  <a:srgbClr val="002060"/>
                </a:solidFill>
                <a:latin typeface="Segoe UI Light" pitchFamily="34" charset="0"/>
                <a:cs typeface="Segoe UI Light" pitchFamily="34" charset="0"/>
              </a:rPr>
              <a:t>in fisheries among young people and attract underrepresented groups to the profession, such as </a:t>
            </a:r>
            <a:r>
              <a:rPr lang="en-US" sz="2400" b="1" dirty="0">
                <a:solidFill>
                  <a:srgbClr val="002060"/>
                </a:solidFill>
                <a:latin typeface="Arial Black" panose="020B0A04020102020204" pitchFamily="34" charset="0"/>
                <a:cs typeface="Segoe UI Light" pitchFamily="34" charset="0"/>
              </a:rPr>
              <a:t>minorities and women.</a:t>
            </a:r>
          </a:p>
        </p:txBody>
      </p:sp>
      <p:grpSp>
        <p:nvGrpSpPr>
          <p:cNvPr id="12" name="Group 11"/>
          <p:cNvGrpSpPr/>
          <p:nvPr/>
        </p:nvGrpSpPr>
        <p:grpSpPr>
          <a:xfrm>
            <a:off x="1524000" y="2306073"/>
            <a:ext cx="8686800" cy="2384295"/>
            <a:chOff x="-25359" y="1979428"/>
            <a:chExt cx="9172903" cy="3018466"/>
          </a:xfrm>
        </p:grpSpPr>
        <p:pic>
          <p:nvPicPr>
            <p:cNvPr id="9" name="Picture 7"/>
            <p:cNvPicPr>
              <a:picLocks noChangeAspect="1" noChangeArrowheads="1"/>
            </p:cNvPicPr>
            <p:nvPr/>
          </p:nvPicPr>
          <p:blipFill rotWithShape="1">
            <a:blip r:embed="rId3" cstate="print"/>
            <a:srcRect t="32249" b="28106"/>
            <a:stretch/>
          </p:blipFill>
          <p:spPr bwMode="auto">
            <a:xfrm>
              <a:off x="3544" y="1979428"/>
              <a:ext cx="9144000" cy="3018466"/>
            </a:xfrm>
            <a:prstGeom prst="rect">
              <a:avLst/>
            </a:prstGeom>
            <a:noFill/>
            <a:ln w="9525">
              <a:noFill/>
              <a:miter lim="800000"/>
              <a:headEnd/>
              <a:tailEnd/>
            </a:ln>
            <a:effectLst/>
          </p:spPr>
        </p:pic>
        <p:cxnSp>
          <p:nvCxnSpPr>
            <p:cNvPr id="3" name="Straight Connector 2"/>
            <p:cNvCxnSpPr/>
            <p:nvPr/>
          </p:nvCxnSpPr>
          <p:spPr>
            <a:xfrm>
              <a:off x="0" y="1979428"/>
              <a:ext cx="9144000" cy="0"/>
            </a:xfrm>
            <a:prstGeom prst="line">
              <a:avLst/>
            </a:prstGeom>
            <a:ln w="158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359" y="4983928"/>
              <a:ext cx="9144000"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68361" y="5041862"/>
            <a:ext cx="11202988" cy="2123658"/>
          </a:xfrm>
          <a:prstGeom prst="rect">
            <a:avLst/>
          </a:prstGeom>
          <a:noFill/>
        </p:spPr>
        <p:txBody>
          <a:bodyPr wrap="square" rtlCol="0">
            <a:spAutoFit/>
          </a:bodyPr>
          <a:lstStyle/>
          <a:p>
            <a:pPr algn="just"/>
            <a:r>
              <a:rPr lang="en-US" sz="2400" dirty="0">
                <a:solidFill>
                  <a:srgbClr val="002060"/>
                </a:solidFill>
                <a:latin typeface="Segoe UI Light" pitchFamily="34" charset="0"/>
                <a:cs typeface="Segoe UI Light" pitchFamily="34" charset="0"/>
              </a:rPr>
              <a:t>Students, known as </a:t>
            </a:r>
            <a:r>
              <a:rPr lang="en-US" sz="2400" b="1" dirty="0">
                <a:solidFill>
                  <a:srgbClr val="002060"/>
                </a:solidFill>
                <a:latin typeface="Arial Black" panose="020B0A04020102020204" pitchFamily="34" charset="0"/>
                <a:cs typeface="Segoe UI Light" pitchFamily="34" charset="0"/>
              </a:rPr>
              <a:t>Hutton Scholars</a:t>
            </a:r>
            <a:r>
              <a:rPr lang="en-US" sz="2400" dirty="0">
                <a:solidFill>
                  <a:srgbClr val="002060"/>
                </a:solidFill>
                <a:latin typeface="Segoe UI Light" pitchFamily="34" charset="0"/>
                <a:cs typeface="Segoe UI Light" pitchFamily="34" charset="0"/>
              </a:rPr>
              <a:t>, are mentored by fisheries professionals  while getting an exciting, hands-on experience in a marine or freshwater setting. </a:t>
            </a:r>
          </a:p>
          <a:p>
            <a:pPr algn="ctr"/>
            <a:endParaRPr lang="en-US" sz="2000" dirty="0">
              <a:solidFill>
                <a:srgbClr val="002060"/>
              </a:solidFill>
              <a:latin typeface="Segoe UI Light" pitchFamily="34" charset="0"/>
              <a:cs typeface="Segoe UI Light" pitchFamily="34" charset="0"/>
            </a:endParaRPr>
          </a:p>
          <a:p>
            <a:pPr algn="ctr"/>
            <a:r>
              <a:rPr lang="en-US" sz="3200" dirty="0">
                <a:solidFill>
                  <a:srgbClr val="002060"/>
                </a:solidFill>
                <a:latin typeface="Segoe UI Light" pitchFamily="34" charset="0"/>
                <a:cs typeface="Segoe UI Light" pitchFamily="34" charset="0"/>
              </a:rPr>
              <a:t>Each student is awarded a </a:t>
            </a:r>
            <a:r>
              <a:rPr lang="en-US" sz="3200" dirty="0">
                <a:solidFill>
                  <a:srgbClr val="002060"/>
                </a:solidFill>
                <a:latin typeface="Arial Black" panose="020B0A04020102020204" pitchFamily="34" charset="0"/>
                <a:cs typeface="Segoe UI Light" pitchFamily="34" charset="0"/>
              </a:rPr>
              <a:t>$4,000 </a:t>
            </a:r>
            <a:r>
              <a:rPr lang="en-US" sz="3200" dirty="0" smtClean="0">
                <a:solidFill>
                  <a:srgbClr val="002060"/>
                </a:solidFill>
                <a:latin typeface="Segoe UI Light" pitchFamily="34" charset="0"/>
                <a:cs typeface="Segoe UI Light" pitchFamily="34" charset="0"/>
              </a:rPr>
              <a:t>award!</a:t>
            </a:r>
            <a:endParaRPr lang="en-US" sz="3200" dirty="0">
              <a:solidFill>
                <a:srgbClr val="002060"/>
              </a:solidFill>
              <a:latin typeface="Segoe UI Light" pitchFamily="34" charset="0"/>
              <a:cs typeface="Segoe UI Light" pitchFamily="34" charset="0"/>
            </a:endParaRPr>
          </a:p>
          <a:p>
            <a:pPr algn="just"/>
            <a:endParaRPr lang="en-US" sz="2800" dirty="0">
              <a:solidFill>
                <a:prstClr val="black"/>
              </a:solidFill>
              <a:latin typeface="Segoe UI Light" pitchFamily="34" charset="0"/>
              <a:cs typeface="Segoe UI Light" pitchFamily="34" charset="0"/>
            </a:endParaRPr>
          </a:p>
        </p:txBody>
      </p:sp>
    </p:spTree>
    <p:extLst>
      <p:ext uri="{BB962C8B-B14F-4D97-AF65-F5344CB8AC3E}">
        <p14:creationId xmlns:p14="http://schemas.microsoft.com/office/powerpoint/2010/main" val="4232148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3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317" y="1401655"/>
            <a:ext cx="9926076" cy="5057888"/>
          </a:xfrm>
        </p:spPr>
        <p:txBody>
          <a:bodyPr>
            <a:normAutofit lnSpcReduction="10000"/>
          </a:bodyPr>
          <a:lstStyle/>
          <a:p>
            <a:pPr marL="0" indent="0">
              <a:lnSpc>
                <a:spcPct val="120000"/>
              </a:lnSpc>
              <a:buNone/>
            </a:pPr>
            <a:r>
              <a:rPr lang="en-US" dirty="0" smtClean="0"/>
              <a:t>You are now officially part of the American Fisheries </a:t>
            </a:r>
            <a:r>
              <a:rPr lang="en-US" dirty="0" smtClean="0"/>
              <a:t>Society’s </a:t>
            </a:r>
            <a:r>
              <a:rPr lang="en-US" dirty="0" smtClean="0"/>
              <a:t>Hutton </a:t>
            </a:r>
            <a:r>
              <a:rPr lang="en-US" dirty="0" smtClean="0"/>
              <a:t>Junior Fisheries Biology Program </a:t>
            </a:r>
            <a:r>
              <a:rPr lang="en-US" dirty="0" smtClean="0"/>
              <a:t>as a </a:t>
            </a:r>
            <a:r>
              <a:rPr lang="en-US" dirty="0" smtClean="0"/>
              <a:t>Hutton Mentor. Your </a:t>
            </a:r>
            <a:r>
              <a:rPr lang="en-US" dirty="0"/>
              <a:t>commitment indicates that you believe the Hutton Program mission in diversifying and stimulating interest in the fisheries profession. </a:t>
            </a:r>
            <a:endParaRPr lang="en-US" sz="1700" dirty="0" smtClean="0"/>
          </a:p>
          <a:p>
            <a:pPr marL="342900" indent="-342900">
              <a:lnSpc>
                <a:spcPct val="110000"/>
              </a:lnSpc>
            </a:pPr>
            <a:r>
              <a:rPr lang="en-US" dirty="0" smtClean="0"/>
              <a:t>As a Mentor, you recognize </a:t>
            </a:r>
            <a:r>
              <a:rPr lang="en-US" dirty="0"/>
              <a:t>the magnitude of the responsibility that you accepted in choosing to work with youth and agree to interact appropriately with your Mentee, known as a Hutton Scholar, according to the highest ethical standards at all times. </a:t>
            </a:r>
          </a:p>
          <a:p>
            <a:pPr marL="896302" lvl="2" indent="-342900">
              <a:lnSpc>
                <a:spcPct val="160000"/>
              </a:lnSpc>
            </a:pPr>
            <a:r>
              <a:rPr lang="en-US" sz="2600" dirty="0"/>
              <a:t>Remember to always be yourself! </a:t>
            </a:r>
            <a:endParaRPr lang="en-US" sz="2600" dirty="0" smtClean="0"/>
          </a:p>
          <a:p>
            <a:pPr marL="0" indent="0">
              <a:lnSpc>
                <a:spcPct val="110000"/>
              </a:lnSpc>
              <a:buNone/>
            </a:pPr>
            <a:r>
              <a:rPr lang="en-US" dirty="0" smtClean="0"/>
              <a:t>Please </a:t>
            </a:r>
            <a:r>
              <a:rPr lang="en-US" dirty="0"/>
              <a:t>read the following program guidelines and code of conduct carefully. </a:t>
            </a:r>
          </a:p>
        </p:txBody>
      </p:sp>
      <p:sp>
        <p:nvSpPr>
          <p:cNvPr id="5" name="Rectangle 4"/>
          <p:cNvSpPr/>
          <p:nvPr/>
        </p:nvSpPr>
        <p:spPr>
          <a:xfrm>
            <a:off x="1320317" y="361797"/>
            <a:ext cx="5253687" cy="803169"/>
          </a:xfrm>
          <a:prstGeom prst="rect">
            <a:avLst/>
          </a:prstGeom>
        </p:spPr>
        <p:txBody>
          <a:bodyPr wrap="square">
            <a:spAutoFit/>
          </a:bodyPr>
          <a:lstStyle/>
          <a:p>
            <a:pPr lvl="0">
              <a:lnSpc>
                <a:spcPct val="170000"/>
              </a:lnSpc>
              <a:spcBef>
                <a:spcPts val="1600"/>
              </a:spcBef>
            </a:pPr>
            <a:r>
              <a:rPr lang="en-US" sz="3200" b="1" dirty="0" smtClean="0">
                <a:ln w="22225">
                  <a:solidFill>
                    <a:schemeClr val="accent2"/>
                  </a:solidFill>
                  <a:prstDash val="solid"/>
                </a:ln>
                <a:solidFill>
                  <a:schemeClr val="accent2">
                    <a:lumMod val="60000"/>
                    <a:lumOff val="40000"/>
                  </a:schemeClr>
                </a:solidFill>
              </a:rPr>
              <a:t>CONGRATULATIONS!</a:t>
            </a:r>
            <a:r>
              <a:rPr lang="en-US" sz="2400" b="1" dirty="0" smtClean="0">
                <a:ln w="22225">
                  <a:solidFill>
                    <a:schemeClr val="accent2"/>
                  </a:solidFill>
                  <a:prstDash val="solid"/>
                </a:ln>
                <a:solidFill>
                  <a:schemeClr val="accent2">
                    <a:lumMod val="60000"/>
                    <a:lumOff val="40000"/>
                  </a:schemeClr>
                </a:solidFill>
              </a:rPr>
              <a:t> </a:t>
            </a:r>
            <a:endParaRPr lang="en-US" sz="2400" b="1" dirty="0">
              <a:ln w="22225">
                <a:solidFill>
                  <a:schemeClr val="accent2"/>
                </a:solidFill>
                <a:prstDash val="solid"/>
              </a:ln>
              <a:solidFill>
                <a:schemeClr val="accent2">
                  <a:lumMod val="60000"/>
                  <a:lumOff val="40000"/>
                </a:schemeClr>
              </a:solidFill>
            </a:endParaRPr>
          </a:p>
        </p:txBody>
      </p:sp>
    </p:spTree>
    <p:extLst>
      <p:ext uri="{BB962C8B-B14F-4D97-AF65-F5344CB8AC3E}">
        <p14:creationId xmlns:p14="http://schemas.microsoft.com/office/powerpoint/2010/main" val="217256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81000"/>
          </a:schemeClr>
        </a:solidFill>
        <a:effectLst/>
      </p:bgPr>
    </p:bg>
    <p:spTree>
      <p:nvGrpSpPr>
        <p:cNvPr id="1" name=""/>
        <p:cNvGrpSpPr/>
        <p:nvPr/>
      </p:nvGrpSpPr>
      <p:grpSpPr>
        <a:xfrm>
          <a:off x="0" y="0"/>
          <a:ext cx="0" cy="0"/>
          <a:chOff x="0" y="0"/>
          <a:chExt cx="0" cy="0"/>
        </a:xfrm>
      </p:grpSpPr>
      <p:sp>
        <p:nvSpPr>
          <p:cNvPr id="7" name="Title 3"/>
          <p:cNvSpPr txBox="1">
            <a:spLocks/>
          </p:cNvSpPr>
          <p:nvPr/>
        </p:nvSpPr>
        <p:spPr>
          <a:xfrm>
            <a:off x="216569" y="1568115"/>
            <a:ext cx="11393904" cy="3822031"/>
          </a:xfrm>
          <a:prstGeom prst="rect">
            <a:avLst/>
          </a:prstGeom>
          <a:noFill/>
          <a:ln>
            <a:noFill/>
          </a:ln>
        </p:spPr>
        <p:txBody>
          <a:bodyPr/>
          <a:lstStyle>
            <a:lvl1pPr algn="ctr" defTabSz="914090" rtl="0" eaLnBrk="1" latinLnBrk="0" hangingPunct="1">
              <a:spcBef>
                <a:spcPct val="0"/>
              </a:spcBef>
              <a:buNone/>
              <a:defRPr sz="4399" kern="1200">
                <a:solidFill>
                  <a:srgbClr val="002570"/>
                </a:solidFill>
                <a:latin typeface="Trebuchet MS" pitchFamily="34" charset="0"/>
                <a:ea typeface="+mj-ea"/>
                <a:cs typeface="+mj-cs"/>
              </a:defRPr>
            </a:lvl1pPr>
          </a:lstStyle>
          <a:p>
            <a:r>
              <a:rPr lang="en-US" sz="6000" b="1" dirty="0" smtClean="0">
                <a:ln w="22225">
                  <a:solidFill>
                    <a:schemeClr val="accent2">
                      <a:lumMod val="75000"/>
                    </a:schemeClr>
                  </a:solidFill>
                  <a:prstDash val="solid"/>
                </a:ln>
                <a:solidFill>
                  <a:srgbClr val="FF0000"/>
                </a:solidFill>
              </a:rPr>
              <a:t>HUTTON PROGRAM GUIDELINES AND </a:t>
            </a:r>
            <a:br>
              <a:rPr lang="en-US" sz="6000" b="1" dirty="0" smtClean="0">
                <a:ln w="22225">
                  <a:solidFill>
                    <a:schemeClr val="accent2">
                      <a:lumMod val="75000"/>
                    </a:schemeClr>
                  </a:solidFill>
                  <a:prstDash val="solid"/>
                </a:ln>
                <a:solidFill>
                  <a:srgbClr val="FF0000"/>
                </a:solidFill>
              </a:rPr>
            </a:br>
            <a:r>
              <a:rPr lang="en-US" sz="6000" b="1" dirty="0" smtClean="0">
                <a:ln w="22225">
                  <a:solidFill>
                    <a:schemeClr val="accent2">
                      <a:lumMod val="75000"/>
                    </a:schemeClr>
                  </a:solidFill>
                  <a:prstDash val="solid"/>
                </a:ln>
                <a:solidFill>
                  <a:srgbClr val="FF0000"/>
                </a:solidFill>
              </a:rPr>
              <a:t>CODE OF CONDUCT </a:t>
            </a:r>
            <a:endParaRPr lang="en-US" sz="6000" b="1" dirty="0">
              <a:ln w="22225">
                <a:solidFill>
                  <a:schemeClr val="accent2">
                    <a:lumMod val="75000"/>
                  </a:schemeClr>
                </a:solidFill>
                <a:prstDash val="solid"/>
              </a:ln>
              <a:solidFill>
                <a:srgbClr val="FF0000"/>
              </a:solidFill>
            </a:endParaRPr>
          </a:p>
        </p:txBody>
      </p:sp>
      <p:sp>
        <p:nvSpPr>
          <p:cNvPr id="8" name="Content Placeholder 2"/>
          <p:cNvSpPr txBox="1">
            <a:spLocks/>
          </p:cNvSpPr>
          <p:nvPr/>
        </p:nvSpPr>
        <p:spPr>
          <a:xfrm>
            <a:off x="0" y="5323306"/>
            <a:ext cx="8229600" cy="1534694"/>
          </a:xfrm>
          <a:prstGeom prst="rect">
            <a:avLst/>
          </a:prstGeom>
          <a:solidFill>
            <a:schemeClr val="bg1">
              <a:lumMod val="95000"/>
              <a:alpha val="67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Segoe U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Segoe U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a:solidFill>
                  <a:prstClr val="black">
                    <a:lumMod val="75000"/>
                    <a:lumOff val="25000"/>
                  </a:prstClr>
                </a:solidFill>
                <a:latin typeface="Century Gothic" panose="020B0502020202020204" pitchFamily="34" charset="0"/>
              </a:rPr>
              <a:t>Our Scholar, is PHENOMENAL and participating at a level above expectation.  She has no fear and are willing to jump right in to any situation, learn and assist with the program needs.”</a:t>
            </a:r>
          </a:p>
          <a:p>
            <a:pPr marL="0" indent="0" algn="r">
              <a:buNone/>
            </a:pPr>
            <a:r>
              <a:rPr lang="en-US" sz="2000" dirty="0">
                <a:solidFill>
                  <a:prstClr val="black">
                    <a:lumMod val="75000"/>
                    <a:lumOff val="25000"/>
                  </a:prstClr>
                </a:solidFill>
                <a:latin typeface="Century Gothic" panose="020B0502020202020204" pitchFamily="34" charset="0"/>
              </a:rPr>
              <a:t>- Brent Nichols, Elliot Kittel and </a:t>
            </a:r>
            <a:r>
              <a:rPr lang="en-US" sz="2000" dirty="0" err="1">
                <a:solidFill>
                  <a:prstClr val="black">
                    <a:lumMod val="75000"/>
                    <a:lumOff val="25000"/>
                  </a:prstClr>
                </a:solidFill>
                <a:latin typeface="Century Gothic" panose="020B0502020202020204" pitchFamily="34" charset="0"/>
              </a:rPr>
              <a:t>Alix</a:t>
            </a:r>
            <a:r>
              <a:rPr lang="en-US" sz="2000" dirty="0">
                <a:solidFill>
                  <a:prstClr val="black">
                    <a:lumMod val="75000"/>
                    <a:lumOff val="25000"/>
                  </a:prstClr>
                </a:solidFill>
                <a:latin typeface="Century Gothic" panose="020B0502020202020204" pitchFamily="34" charset="0"/>
              </a:rPr>
              <a:t> </a:t>
            </a:r>
            <a:r>
              <a:rPr lang="en-US" sz="2000" dirty="0" smtClean="0">
                <a:solidFill>
                  <a:prstClr val="black">
                    <a:lumMod val="75000"/>
                    <a:lumOff val="25000"/>
                  </a:prstClr>
                </a:solidFill>
                <a:latin typeface="Century Gothic" panose="020B0502020202020204" pitchFamily="34" charset="0"/>
              </a:rPr>
              <a:t>Blake</a:t>
            </a:r>
            <a:endParaRPr lang="en-US" sz="2000" dirty="0">
              <a:solidFill>
                <a:prstClr val="black">
                  <a:lumMod val="75000"/>
                  <a:lumOff val="25000"/>
                </a:prstClr>
              </a:solidFill>
              <a:latin typeface="Century Gothic" panose="020B0502020202020204" pitchFamily="34" charset="0"/>
            </a:endParaRPr>
          </a:p>
        </p:txBody>
      </p:sp>
    </p:spTree>
    <p:extLst>
      <p:ext uri="{BB962C8B-B14F-4D97-AF65-F5344CB8AC3E}">
        <p14:creationId xmlns:p14="http://schemas.microsoft.com/office/powerpoint/2010/main" val="10989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0"/>
          </a:stretch>
        </a:blipFill>
        <a:effectLst/>
      </p:bgPr>
    </p:bg>
    <p:spTree>
      <p:nvGrpSpPr>
        <p:cNvPr id="1" name=""/>
        <p:cNvGrpSpPr/>
        <p:nvPr/>
      </p:nvGrpSpPr>
      <p:grpSpPr>
        <a:xfrm>
          <a:off x="0" y="0"/>
          <a:ext cx="0" cy="0"/>
          <a:chOff x="0" y="0"/>
          <a:chExt cx="0" cy="0"/>
        </a:xfrm>
      </p:grpSpPr>
      <p:pic>
        <p:nvPicPr>
          <p:cNvPr id="10" name="Picture 2" descr="http://www.alphateck.com/images/blog/deep-sea-reef-fish/deep-sea-reef-fish-color.png"/>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b="5687"/>
          <a:stretch/>
        </p:blipFill>
        <p:spPr bwMode="auto">
          <a:xfrm>
            <a:off x="1589" y="1199682"/>
            <a:ext cx="12210428" cy="5695836"/>
          </a:xfrm>
          <a:prstGeom prst="rect">
            <a:avLst/>
          </a:prstGeom>
          <a:noFill/>
          <a:effectLst>
            <a:glow>
              <a:schemeClr val="accent1">
                <a:alpha val="0"/>
              </a:schemeClr>
            </a:glow>
            <a:outerShdw dist="50800" dir="54000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4506" y="1433384"/>
            <a:ext cx="12188825" cy="5462134"/>
          </a:xfrm>
          <a:prstGeom prst="rect">
            <a:avLst/>
          </a:prstGeom>
          <a:solidFill>
            <a:schemeClr val="bg1">
              <a:alpha val="79000"/>
            </a:schemeClr>
          </a:solidFill>
          <a:ln>
            <a:noFill/>
          </a:ln>
          <a:effectLst>
            <a:glow rad="127000">
              <a:schemeClr val="bg1">
                <a:alpha val="35000"/>
              </a:schemeClr>
            </a:glow>
            <a:outerShdw dist="50800" dir="5400000" sx="1000" sy="1000" algn="ctr" rotWithShape="0">
              <a:srgbClr val="000000">
                <a:alpha val="52000"/>
              </a:srgbClr>
            </a:outerShdw>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279780" y="228600"/>
            <a:ext cx="9585426" cy="933564"/>
          </a:xfrm>
          <a:solidFill>
            <a:schemeClr val="accent1">
              <a:lumMod val="60000"/>
              <a:lumOff val="40000"/>
            </a:schemeClr>
          </a:solidFill>
        </p:spPr>
        <p:txBody>
          <a:bodyPr>
            <a:normAutofit/>
          </a:bodyPr>
          <a:lstStyle/>
          <a:p>
            <a:pPr marL="346710" marR="1435735" indent="-6350" algn="ctr">
              <a:lnSpc>
                <a:spcPct val="110000"/>
              </a:lnSpc>
              <a:spcBef>
                <a:spcPts val="0"/>
              </a:spcBef>
              <a:spcAft>
                <a:spcPts val="1260"/>
              </a:spcAft>
            </a:pPr>
            <a:r>
              <a:rPr lang="en-US" sz="4800" b="1" dirty="0">
                <a:solidFill>
                  <a:srgbClr val="FF6600"/>
                </a:solidFill>
                <a:latin typeface="Segoe UI Semibold" panose="020B0702040204020203" pitchFamily="34" charset="0"/>
                <a:ea typeface="Times New Roman" panose="02020603050405020304" pitchFamily="18" charset="0"/>
                <a:cs typeface="Segoe UI Semibold" panose="020B0702040204020203" pitchFamily="34" charset="0"/>
              </a:rPr>
              <a:t>       Your Role as a Mentor: </a:t>
            </a:r>
            <a:endParaRPr lang="en-US" sz="4800" dirty="0">
              <a:solidFill>
                <a:srgbClr val="FF6600"/>
              </a:solidFill>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13" name="TextBox 12"/>
          <p:cNvSpPr txBox="1"/>
          <p:nvPr/>
        </p:nvSpPr>
        <p:spPr>
          <a:xfrm>
            <a:off x="116306" y="1409118"/>
            <a:ext cx="6096000" cy="4708981"/>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2000" b="1" dirty="0">
                <a:solidFill>
                  <a:srgbClr val="164B4F">
                    <a:lumMod val="90000"/>
                    <a:lumOff val="10000"/>
                  </a:srgbClr>
                </a:solidFill>
              </a:rPr>
              <a:t>As a professional, </a:t>
            </a:r>
            <a:r>
              <a:rPr lang="en-US" sz="2000" b="1" dirty="0" smtClean="0">
                <a:solidFill>
                  <a:srgbClr val="164B4F">
                    <a:lumMod val="90000"/>
                    <a:lumOff val="10000"/>
                  </a:srgbClr>
                </a:solidFill>
              </a:rPr>
              <a:t>be encouraged to share </a:t>
            </a:r>
            <a:r>
              <a:rPr lang="en-US" sz="2000" b="1" dirty="0">
                <a:solidFill>
                  <a:srgbClr val="164B4F">
                    <a:lumMod val="90000"/>
                    <a:lumOff val="10000"/>
                  </a:srgbClr>
                </a:solidFill>
              </a:rPr>
              <a:t>and </a:t>
            </a:r>
            <a:r>
              <a:rPr lang="en-US" sz="2000" b="1" dirty="0" smtClean="0">
                <a:solidFill>
                  <a:srgbClr val="164B4F">
                    <a:lumMod val="90000"/>
                    <a:lumOff val="10000"/>
                  </a:srgbClr>
                </a:solidFill>
              </a:rPr>
              <a:t>advise your student, </a:t>
            </a:r>
            <a:r>
              <a:rPr lang="en-US" sz="2000" b="1" dirty="0">
                <a:solidFill>
                  <a:srgbClr val="164B4F">
                    <a:lumMod val="90000"/>
                    <a:lumOff val="10000"/>
                  </a:srgbClr>
                </a:solidFill>
              </a:rPr>
              <a:t>but know your limitations.</a:t>
            </a:r>
          </a:p>
          <a:p>
            <a:pPr algn="just"/>
            <a:endParaRPr lang="en-US" sz="2000" b="1" dirty="0">
              <a:solidFill>
                <a:srgbClr val="164B4F">
                  <a:lumMod val="90000"/>
                  <a:lumOff val="10000"/>
                </a:srgbClr>
              </a:solidFill>
            </a:endParaRPr>
          </a:p>
          <a:p>
            <a:pPr marL="285750" indent="-285750" algn="just">
              <a:buFont typeface="Arial" panose="020B0604020202020204" pitchFamily="34" charset="0"/>
              <a:buChar char="•"/>
            </a:pPr>
            <a:r>
              <a:rPr lang="en-US" sz="2000" b="1" dirty="0">
                <a:solidFill>
                  <a:srgbClr val="164B4F">
                    <a:lumMod val="90000"/>
                    <a:lumOff val="10000"/>
                  </a:srgbClr>
                </a:solidFill>
              </a:rPr>
              <a:t>Set realistic expectations and goals for your Hutton Scholar</a:t>
            </a:r>
          </a:p>
          <a:p>
            <a:pPr algn="just"/>
            <a:endParaRPr lang="en-US" sz="2000" b="1" dirty="0">
              <a:solidFill>
                <a:srgbClr val="164B4F">
                  <a:lumMod val="90000"/>
                  <a:lumOff val="10000"/>
                </a:srgbClr>
              </a:solidFill>
            </a:endParaRPr>
          </a:p>
          <a:p>
            <a:pPr marL="285750" indent="-285750" algn="just" fontAlgn="base">
              <a:buFont typeface="Arial" panose="020B0604020202020204" pitchFamily="34" charset="0"/>
              <a:buChar char="•"/>
            </a:pPr>
            <a:r>
              <a:rPr lang="en-US" sz="2000" b="1" dirty="0">
                <a:solidFill>
                  <a:srgbClr val="164B4F">
                    <a:lumMod val="90000"/>
                    <a:lumOff val="10000"/>
                  </a:srgbClr>
                </a:solidFill>
              </a:rPr>
              <a:t>Encourage your Hutton Scholar to complete his/her secondary education and pursue higher learning or vocational goals; provide access to varying points of view. Assist in making the connection between his/her actions of today and the dreams and goals of tomorrow</a:t>
            </a:r>
          </a:p>
          <a:p>
            <a:pPr algn="just" fontAlgn="base"/>
            <a:endParaRPr lang="en-US" sz="2000" b="1" dirty="0">
              <a:solidFill>
                <a:srgbClr val="164B4F">
                  <a:lumMod val="90000"/>
                  <a:lumOff val="10000"/>
                </a:srgbClr>
              </a:solidFill>
            </a:endParaRPr>
          </a:p>
          <a:p>
            <a:pPr marL="285750" indent="-285750" algn="just" fontAlgn="base">
              <a:buFont typeface="Arial" panose="020B0604020202020204" pitchFamily="34" charset="0"/>
              <a:buChar char="•"/>
            </a:pPr>
            <a:r>
              <a:rPr lang="en-US" sz="2000" b="1" dirty="0">
                <a:solidFill>
                  <a:srgbClr val="164B4F">
                    <a:lumMod val="90000"/>
                    <a:lumOff val="10000"/>
                  </a:srgbClr>
                </a:solidFill>
              </a:rPr>
              <a:t>Establish how you can reach your Hutton Scholar (phone, e-mail, etc.)</a:t>
            </a:r>
          </a:p>
        </p:txBody>
      </p:sp>
      <p:sp>
        <p:nvSpPr>
          <p:cNvPr id="17" name="Rectangle 16"/>
          <p:cNvSpPr/>
          <p:nvPr/>
        </p:nvSpPr>
        <p:spPr>
          <a:xfrm>
            <a:off x="6716402" y="1409118"/>
            <a:ext cx="5484813" cy="5016758"/>
          </a:xfrm>
          <a:prstGeom prst="rect">
            <a:avLst/>
          </a:prstGeom>
        </p:spPr>
        <p:txBody>
          <a:bodyPr wrap="square">
            <a:spAutoFit/>
          </a:bodyPr>
          <a:lstStyle/>
          <a:p>
            <a:pPr marL="285750" indent="-285750" fontAlgn="base">
              <a:buFont typeface="Arial" panose="020B0604020202020204" pitchFamily="34" charset="0"/>
              <a:buChar char="•"/>
            </a:pPr>
            <a:r>
              <a:rPr lang="en-US" sz="2000" b="1" dirty="0">
                <a:solidFill>
                  <a:srgbClr val="164B4F">
                    <a:lumMod val="90000"/>
                    <a:lumOff val="10000"/>
                  </a:srgbClr>
                </a:solidFill>
              </a:rPr>
              <a:t>Identify the Hutton Scholar interests and take them seriously. Be alert for opportunities and teaching moments. Explore positive and negative consequences.</a:t>
            </a:r>
          </a:p>
          <a:p>
            <a:pPr fontAlgn="base"/>
            <a:endParaRPr lang="en-US" sz="2000" b="1" dirty="0">
              <a:solidFill>
                <a:srgbClr val="164B4F">
                  <a:lumMod val="90000"/>
                  <a:lumOff val="10000"/>
                </a:srgbClr>
              </a:solidFill>
            </a:endParaRPr>
          </a:p>
          <a:p>
            <a:pPr marL="285750" indent="-285750" fontAlgn="base">
              <a:buFont typeface="Arial" panose="020B0604020202020204" pitchFamily="34" charset="0"/>
              <a:buChar char="•"/>
            </a:pPr>
            <a:r>
              <a:rPr lang="en-US" sz="2000" b="1" dirty="0">
                <a:solidFill>
                  <a:srgbClr val="164B4F">
                    <a:lumMod val="90000"/>
                    <a:lumOff val="10000"/>
                  </a:srgbClr>
                </a:solidFill>
              </a:rPr>
              <a:t>Respect the uniqueness and honor the integrity of your Hutton Scholar and influence him/her through constructive feedback. </a:t>
            </a:r>
          </a:p>
          <a:p>
            <a:pPr fontAlgn="base"/>
            <a:endParaRPr lang="en-US" sz="2000" b="1" dirty="0">
              <a:solidFill>
                <a:srgbClr val="164B4F">
                  <a:lumMod val="90000"/>
                  <a:lumOff val="10000"/>
                </a:srgbClr>
              </a:solidFill>
            </a:endParaRPr>
          </a:p>
          <a:p>
            <a:pPr marL="285750" indent="-285750" fontAlgn="base">
              <a:buFont typeface="Arial" panose="020B0604020202020204" pitchFamily="34" charset="0"/>
              <a:buChar char="•"/>
            </a:pPr>
            <a:r>
              <a:rPr lang="en-US" sz="2000" b="1" dirty="0">
                <a:solidFill>
                  <a:srgbClr val="164B4F">
                    <a:lumMod val="90000"/>
                    <a:lumOff val="10000"/>
                  </a:srgbClr>
                </a:solidFill>
              </a:rPr>
              <a:t>Be supportive of the parent/guardians involvement in the Hutton Scholar activities. </a:t>
            </a:r>
          </a:p>
          <a:p>
            <a:pPr fontAlgn="base"/>
            <a:endParaRPr lang="en-US" sz="2000" b="1" dirty="0">
              <a:solidFill>
                <a:srgbClr val="164B4F">
                  <a:lumMod val="90000"/>
                  <a:lumOff val="10000"/>
                </a:srgbClr>
              </a:solidFill>
            </a:endParaRPr>
          </a:p>
          <a:p>
            <a:pPr marL="285750" indent="-285750" fontAlgn="base">
              <a:buFont typeface="Arial" panose="020B0604020202020204" pitchFamily="34" charset="0"/>
              <a:buChar char="•"/>
            </a:pPr>
            <a:r>
              <a:rPr lang="en-US" sz="2000" b="1" dirty="0">
                <a:solidFill>
                  <a:srgbClr val="164B4F">
                    <a:lumMod val="90000"/>
                    <a:lumOff val="10000"/>
                  </a:srgbClr>
                </a:solidFill>
              </a:rPr>
              <a:t>Remember to </a:t>
            </a:r>
            <a:r>
              <a:rPr lang="en-US" sz="2000" b="1" i="1" dirty="0">
                <a:solidFill>
                  <a:srgbClr val="164B4F">
                    <a:lumMod val="90000"/>
                    <a:lumOff val="10000"/>
                  </a:srgbClr>
                </a:solidFill>
              </a:rPr>
              <a:t>be patient!</a:t>
            </a:r>
            <a:endParaRPr lang="en-US" sz="2000" b="1" dirty="0">
              <a:solidFill>
                <a:srgbClr val="164B4F">
                  <a:lumMod val="90000"/>
                  <a:lumOff val="10000"/>
                </a:srgbClr>
              </a:solidFill>
            </a:endParaRPr>
          </a:p>
        </p:txBody>
      </p:sp>
      <p:cxnSp>
        <p:nvCxnSpPr>
          <p:cNvPr id="20" name="Straight Connector 19"/>
          <p:cNvCxnSpPr/>
          <p:nvPr/>
        </p:nvCxnSpPr>
        <p:spPr>
          <a:xfrm>
            <a:off x="6553200" y="1409118"/>
            <a:ext cx="0" cy="5424616"/>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4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3000"/>
          </a:stretch>
        </a:blipFill>
        <a:effectLst/>
      </p:bgPr>
    </p:bg>
    <p:spTree>
      <p:nvGrpSpPr>
        <p:cNvPr id="1" name=""/>
        <p:cNvGrpSpPr/>
        <p:nvPr/>
      </p:nvGrpSpPr>
      <p:grpSpPr>
        <a:xfrm>
          <a:off x="0" y="0"/>
          <a:ext cx="0" cy="0"/>
          <a:chOff x="0" y="0"/>
          <a:chExt cx="0" cy="0"/>
        </a:xfrm>
      </p:grpSpPr>
      <p:pic>
        <p:nvPicPr>
          <p:cNvPr id="10" name="Picture 2" descr="http://www.alphateck.com/images/blog/deep-sea-reef-fish/deep-sea-reef-fish-color.png"/>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b="5687"/>
          <a:stretch/>
        </p:blipFill>
        <p:spPr bwMode="auto">
          <a:xfrm>
            <a:off x="1588" y="1154533"/>
            <a:ext cx="12210428" cy="5703467"/>
          </a:xfrm>
          <a:prstGeom prst="rect">
            <a:avLst/>
          </a:prstGeom>
          <a:noFill/>
          <a:effectLst>
            <a:glow>
              <a:schemeClr val="accent1">
                <a:alpha val="0"/>
              </a:schemeClr>
            </a:glo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89" y="1433384"/>
            <a:ext cx="12188825" cy="546213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287591" y="166337"/>
            <a:ext cx="9616820" cy="972581"/>
          </a:xfrm>
          <a:solidFill>
            <a:srgbClr val="FFCDFF"/>
          </a:solidFill>
        </p:spPr>
        <p:txBody>
          <a:bodyPr>
            <a:noAutofit/>
          </a:bodyPr>
          <a:lstStyle/>
          <a:p>
            <a:pPr marL="346710" marR="1435735" indent="-6350" algn="ctr">
              <a:lnSpc>
                <a:spcPct val="110000"/>
              </a:lnSpc>
              <a:spcBef>
                <a:spcPts val="0"/>
              </a:spcBef>
              <a:spcAft>
                <a:spcPts val="1260"/>
              </a:spcAft>
            </a:pPr>
            <a:r>
              <a:rPr lang="en-US" sz="5400" b="1" dirty="0" smtClean="0">
                <a:ln w="22225">
                  <a:solidFill>
                    <a:schemeClr val="accent2"/>
                  </a:solidFill>
                  <a:prstDash val="solid"/>
                </a:ln>
                <a:solidFill>
                  <a:schemeClr val="tx1">
                    <a:lumMod val="50000"/>
                    <a:lumOff val="50000"/>
                  </a:schemeClr>
                </a:solidFill>
                <a:latin typeface="Segoe UI Semibold" panose="020B0702040204020203" pitchFamily="34" charset="0"/>
                <a:ea typeface="Times New Roman" panose="02020603050405020304" pitchFamily="18" charset="0"/>
                <a:cs typeface="Segoe UI Semibold" panose="020B0702040204020203" pitchFamily="34" charset="0"/>
              </a:rPr>
              <a:t>      Code of Conduct</a:t>
            </a:r>
            <a:endParaRPr lang="en-US" sz="5400" b="1" dirty="0">
              <a:ln w="22225">
                <a:solidFill>
                  <a:schemeClr val="accent2"/>
                </a:solidFill>
                <a:prstDash val="solid"/>
              </a:ln>
              <a:solidFill>
                <a:schemeClr val="tx1">
                  <a:lumMod val="50000"/>
                  <a:lumOff val="50000"/>
                </a:schemeClr>
              </a:solidFill>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13" name="TextBox 12"/>
          <p:cNvSpPr txBox="1"/>
          <p:nvPr/>
        </p:nvSpPr>
        <p:spPr>
          <a:xfrm>
            <a:off x="258064" y="2049117"/>
            <a:ext cx="6213891" cy="2850011"/>
          </a:xfrm>
          <a:prstGeom prst="rect">
            <a:avLst/>
          </a:prstGeom>
          <a:noFill/>
          <a:ln>
            <a:noFill/>
          </a:ln>
        </p:spPr>
        <p:txBody>
          <a:bodyPr wrap="square" rtlCol="0">
            <a:spAutoFit/>
          </a:bodyPr>
          <a:lstStyle/>
          <a:p>
            <a:pPr marL="342900" marR="479425" indent="-342900" fontAlgn="base">
              <a:lnSpc>
                <a:spcPct val="103000"/>
              </a:lnSpc>
              <a:spcAft>
                <a:spcPts val="1355"/>
              </a:spcAft>
              <a:buClr>
                <a:srgbClr val="000000"/>
              </a:buClr>
              <a:buSzPts val="1200"/>
              <a:buFont typeface="Wingdings" panose="05000000000000000000" pitchFamily="2" charset="2"/>
              <a:buChar char="ü"/>
            </a:pPr>
            <a:r>
              <a:rPr lang="en-US" sz="2000" b="1" dirty="0" smtClean="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Never </a:t>
            </a:r>
            <a:r>
              <a:rPr lang="en-US" sz="2000" b="1" dirty="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physically discipline.</a:t>
            </a:r>
          </a:p>
          <a:p>
            <a:pPr marL="342900" marR="479425" indent="-342900" fontAlgn="base">
              <a:lnSpc>
                <a:spcPct val="103000"/>
              </a:lnSpc>
              <a:spcAft>
                <a:spcPts val="1370"/>
              </a:spcAft>
              <a:buClr>
                <a:srgbClr val="000000"/>
              </a:buClr>
              <a:buSzPts val="1200"/>
              <a:buFont typeface="Wingdings" panose="05000000000000000000" pitchFamily="2" charset="2"/>
              <a:buChar char="ü"/>
            </a:pPr>
            <a:r>
              <a:rPr lang="en-US" sz="2000" b="1" dirty="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Never use abusive language.</a:t>
            </a:r>
          </a:p>
          <a:p>
            <a:pPr marL="342900" marR="479425" indent="-342900" fontAlgn="base">
              <a:lnSpc>
                <a:spcPct val="103000"/>
              </a:lnSpc>
              <a:spcAft>
                <a:spcPts val="1355"/>
              </a:spcAft>
              <a:buClr>
                <a:srgbClr val="000000"/>
              </a:buClr>
              <a:buSzPts val="1200"/>
              <a:buFont typeface="Wingdings" panose="05000000000000000000" pitchFamily="2" charset="2"/>
              <a:buChar char="ü"/>
            </a:pPr>
            <a:r>
              <a:rPr lang="en-US" sz="2000" b="1" dirty="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Don’t use ultimatums.</a:t>
            </a:r>
          </a:p>
          <a:p>
            <a:pPr marL="342900" marR="479425" indent="-342900" fontAlgn="base">
              <a:lnSpc>
                <a:spcPct val="103000"/>
              </a:lnSpc>
              <a:spcAft>
                <a:spcPts val="1575"/>
              </a:spcAft>
              <a:buClr>
                <a:srgbClr val="000000"/>
              </a:buClr>
              <a:buSzPts val="1200"/>
              <a:buFont typeface="Wingdings" panose="05000000000000000000" pitchFamily="2" charset="2"/>
              <a:buChar char="ü"/>
            </a:pPr>
            <a:r>
              <a:rPr lang="en-US" sz="2000" b="1" dirty="0" smtClean="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Discuss your concerns. Most </a:t>
            </a:r>
            <a:r>
              <a:rPr lang="en-US" sz="2000" b="1" dirty="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youths will listen and respond to reason. Explain to your Mentee why you find his/her behavior unacceptable</a:t>
            </a:r>
            <a:r>
              <a:rPr lang="en-US" sz="2000" b="1" dirty="0" smtClean="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a:t>
            </a:r>
            <a:endParaRPr lang="en-US" sz="2000" b="1" dirty="0">
              <a:solidFill>
                <a:schemeClr val="tx1">
                  <a:lumMod val="90000"/>
                  <a:lumOff val="10000"/>
                </a:schemeClr>
              </a:solidFill>
              <a:uFill>
                <a:solidFill>
                  <a:srgbClr val="000000"/>
                </a:solidFill>
              </a:uFill>
              <a:ea typeface="Arial" panose="020B0604020202020204" pitchFamily="34" charset="0"/>
              <a:cs typeface="Arial" panose="020B0604020202020204" pitchFamily="34" charset="0"/>
            </a:endParaRPr>
          </a:p>
        </p:txBody>
      </p:sp>
      <p:cxnSp>
        <p:nvCxnSpPr>
          <p:cNvPr id="20" name="Straight Connector 19"/>
          <p:cNvCxnSpPr/>
          <p:nvPr/>
        </p:nvCxnSpPr>
        <p:spPr>
          <a:xfrm>
            <a:off x="6096001" y="1452143"/>
            <a:ext cx="0" cy="5424616"/>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288505" y="1296617"/>
            <a:ext cx="5779170" cy="3749744"/>
          </a:xfrm>
          <a:prstGeom prst="rect">
            <a:avLst/>
          </a:prstGeom>
        </p:spPr>
        <p:txBody>
          <a:bodyPr wrap="square">
            <a:spAutoFit/>
          </a:bodyPr>
          <a:lstStyle/>
          <a:p>
            <a:pPr marR="479425" algn="just" fontAlgn="base">
              <a:spcAft>
                <a:spcPts val="2580"/>
              </a:spcAft>
              <a:buClr>
                <a:srgbClr val="000000"/>
              </a:buClr>
              <a:buSzPts val="1200"/>
            </a:pPr>
            <a:r>
              <a:rPr lang="en-US" b="1" dirty="0" smtClean="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On very rare occasions, your Mentee may need to be dismissed from the site because of unacceptable behavior. Before taking this action, tell him/her what you are doing and why you made the decision. </a:t>
            </a:r>
          </a:p>
          <a:p>
            <a:pPr marL="285750" marR="479425" indent="-285750" algn="just" fontAlgn="base">
              <a:spcAft>
                <a:spcPts val="2580"/>
              </a:spcAft>
              <a:buClr>
                <a:srgbClr val="000000"/>
              </a:buClr>
              <a:buSzPts val="1200"/>
              <a:buFont typeface="Wingdings" panose="05000000000000000000" pitchFamily="2" charset="2"/>
              <a:buChar char="ü"/>
            </a:pPr>
            <a:r>
              <a:rPr lang="en-US" b="1" dirty="0" smtClean="0">
                <a:solidFill>
                  <a:schemeClr val="tx1">
                    <a:lumMod val="90000"/>
                    <a:lumOff val="10000"/>
                  </a:schemeClr>
                </a:solidFill>
                <a:uFill>
                  <a:solidFill>
                    <a:srgbClr val="000000"/>
                  </a:solidFill>
                </a:uFill>
                <a:ea typeface="Arial" panose="020B0604020202020204" pitchFamily="34" charset="0"/>
                <a:cs typeface="Arial" panose="020B0604020202020204" pitchFamily="34" charset="0"/>
              </a:rPr>
              <a:t>Dismissing your Mentee because of his/her behavior doesn’t necessarily mean the match (relationship) has ended. Before the dismissal, the Mentee understand that he/she will see you again and that you are not using his/her behavior as a pretext to abandon the relationship.</a:t>
            </a:r>
            <a:endParaRPr lang="en-US" b="1" dirty="0">
              <a:solidFill>
                <a:schemeClr val="tx1">
                  <a:lumMod val="90000"/>
                  <a:lumOff val="10000"/>
                </a:schemeClr>
              </a:solidFill>
              <a:uFill>
                <a:solidFill>
                  <a:srgbClr val="000000"/>
                </a:solidFill>
              </a:uFill>
              <a:ea typeface="Arial" panose="020B0604020202020204" pitchFamily="34" charset="0"/>
              <a:cs typeface="Arial" panose="020B0604020202020204" pitchFamily="34" charset="0"/>
            </a:endParaRPr>
          </a:p>
        </p:txBody>
      </p:sp>
      <p:sp>
        <p:nvSpPr>
          <p:cNvPr id="4" name="Rectangle 3"/>
          <p:cNvSpPr/>
          <p:nvPr/>
        </p:nvSpPr>
        <p:spPr>
          <a:xfrm>
            <a:off x="-265567" y="1305491"/>
            <a:ext cx="6431333" cy="663002"/>
          </a:xfrm>
          <a:prstGeom prst="rect">
            <a:avLst/>
          </a:prstGeom>
        </p:spPr>
        <p:txBody>
          <a:bodyPr wrap="square">
            <a:spAutoFit/>
          </a:bodyPr>
          <a:lstStyle/>
          <a:p>
            <a:pPr marL="339725" marR="479425" indent="-6350">
              <a:spcAft>
                <a:spcPts val="765"/>
              </a:spcAft>
            </a:pPr>
            <a:r>
              <a:rPr lang="en-US" b="1" dirty="0" smtClean="0">
                <a:solidFill>
                  <a:schemeClr val="tx1">
                    <a:lumMod val="90000"/>
                    <a:lumOff val="10000"/>
                  </a:schemeClr>
                </a:solidFill>
                <a:ea typeface="Times New Roman" panose="02020603050405020304" pitchFamily="18" charset="0"/>
              </a:rPr>
              <a:t>The Hutton Program requires all mentors use the following guidelines: </a:t>
            </a:r>
            <a:endParaRPr lang="en-US" b="1" dirty="0">
              <a:solidFill>
                <a:schemeClr val="tx1">
                  <a:lumMod val="90000"/>
                  <a:lumOff val="10000"/>
                </a:schemeClr>
              </a:solidFill>
              <a:ea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064" y="5193594"/>
            <a:ext cx="11697475" cy="1664406"/>
          </a:xfrm>
          <a:prstGeom prst="rect">
            <a:avLst/>
          </a:prstGeom>
        </p:spPr>
      </p:pic>
    </p:spTree>
    <p:extLst>
      <p:ext uri="{BB962C8B-B14F-4D97-AF65-F5344CB8AC3E}">
        <p14:creationId xmlns:p14="http://schemas.microsoft.com/office/powerpoint/2010/main" val="123931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81000"/>
          </a:schemeClr>
        </a:solidFill>
        <a:effectLst/>
      </p:bgPr>
    </p:bg>
    <p:spTree>
      <p:nvGrpSpPr>
        <p:cNvPr id="1" name=""/>
        <p:cNvGrpSpPr/>
        <p:nvPr/>
      </p:nvGrpSpPr>
      <p:grpSpPr>
        <a:xfrm>
          <a:off x="0" y="0"/>
          <a:ext cx="0" cy="0"/>
          <a:chOff x="0" y="0"/>
          <a:chExt cx="0" cy="0"/>
        </a:xfrm>
      </p:grpSpPr>
      <p:sp>
        <p:nvSpPr>
          <p:cNvPr id="7" name="Title 3"/>
          <p:cNvSpPr txBox="1">
            <a:spLocks/>
          </p:cNvSpPr>
          <p:nvPr/>
        </p:nvSpPr>
        <p:spPr>
          <a:xfrm>
            <a:off x="1295401" y="1676400"/>
            <a:ext cx="9409737" cy="2895600"/>
          </a:xfrm>
          <a:prstGeom prst="rect">
            <a:avLst/>
          </a:prstGeom>
          <a:noFill/>
          <a:ln>
            <a:noFill/>
          </a:ln>
        </p:spPr>
        <p:txBody>
          <a:bodyPr/>
          <a:lstStyle>
            <a:lvl1pPr algn="ctr" defTabSz="914090" rtl="0" eaLnBrk="1" latinLnBrk="0" hangingPunct="1">
              <a:spcBef>
                <a:spcPct val="0"/>
              </a:spcBef>
              <a:buNone/>
              <a:defRPr sz="4399" kern="1200">
                <a:solidFill>
                  <a:srgbClr val="002570"/>
                </a:solidFill>
                <a:latin typeface="Trebuchet MS" pitchFamily="34" charset="0"/>
                <a:ea typeface="+mj-ea"/>
                <a:cs typeface="+mj-cs"/>
              </a:defRPr>
            </a:lvl1pPr>
          </a:lstStyle>
          <a:p>
            <a:r>
              <a:rPr lang="en-US" sz="5998" b="1" dirty="0">
                <a:ln w="22225">
                  <a:solidFill>
                    <a:schemeClr val="accent2">
                      <a:lumMod val="75000"/>
                    </a:schemeClr>
                  </a:solidFill>
                  <a:prstDash val="solid"/>
                </a:ln>
                <a:solidFill>
                  <a:schemeClr val="accent2">
                    <a:lumMod val="50000"/>
                  </a:schemeClr>
                </a:solidFill>
              </a:rPr>
              <a:t>HUTTON PROGRAM RULES </a:t>
            </a:r>
          </a:p>
          <a:p>
            <a:r>
              <a:rPr lang="en-US" sz="5998" b="1" dirty="0">
                <a:ln w="22225">
                  <a:solidFill>
                    <a:schemeClr val="accent2">
                      <a:lumMod val="75000"/>
                    </a:schemeClr>
                  </a:solidFill>
                  <a:prstDash val="solid"/>
                </a:ln>
                <a:solidFill>
                  <a:schemeClr val="accent2">
                    <a:lumMod val="50000"/>
                  </a:schemeClr>
                </a:solidFill>
              </a:rPr>
              <a:t>AND </a:t>
            </a:r>
            <a:br>
              <a:rPr lang="en-US" sz="5998" b="1" dirty="0">
                <a:ln w="22225">
                  <a:solidFill>
                    <a:schemeClr val="accent2">
                      <a:lumMod val="75000"/>
                    </a:schemeClr>
                  </a:solidFill>
                  <a:prstDash val="solid"/>
                </a:ln>
                <a:solidFill>
                  <a:schemeClr val="accent2">
                    <a:lumMod val="50000"/>
                  </a:schemeClr>
                </a:solidFill>
              </a:rPr>
            </a:br>
            <a:r>
              <a:rPr lang="en-US" sz="5998" b="1" dirty="0">
                <a:ln w="22225">
                  <a:solidFill>
                    <a:schemeClr val="accent2">
                      <a:lumMod val="75000"/>
                    </a:schemeClr>
                  </a:solidFill>
                  <a:prstDash val="solid"/>
                </a:ln>
                <a:solidFill>
                  <a:schemeClr val="accent2">
                    <a:lumMod val="50000"/>
                  </a:schemeClr>
                </a:solidFill>
              </a:rPr>
              <a:t>RESPONSIBILITIES</a:t>
            </a:r>
          </a:p>
        </p:txBody>
      </p:sp>
      <p:sp>
        <p:nvSpPr>
          <p:cNvPr id="4" name="Content Placeholder 2"/>
          <p:cNvSpPr txBox="1">
            <a:spLocks/>
          </p:cNvSpPr>
          <p:nvPr/>
        </p:nvSpPr>
        <p:spPr>
          <a:xfrm>
            <a:off x="0" y="5323306"/>
            <a:ext cx="8229600" cy="1534694"/>
          </a:xfrm>
          <a:prstGeom prst="rect">
            <a:avLst/>
          </a:prstGeom>
          <a:solidFill>
            <a:schemeClr val="bg1">
              <a:lumMod val="95000"/>
              <a:alpha val="67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Segoe U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Segoe U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egoe U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a:solidFill>
                  <a:prstClr val="black">
                    <a:lumMod val="75000"/>
                    <a:lumOff val="25000"/>
                  </a:prstClr>
                </a:solidFill>
                <a:latin typeface="Century Gothic" panose="020B0502020202020204" pitchFamily="34" charset="0"/>
              </a:rPr>
              <a:t>“The Hutton program has increased my interest in fisheries and increased my awareness of fisheries’ significance to the marine ecosystem, the economy, and the world as a whole.” </a:t>
            </a:r>
          </a:p>
          <a:p>
            <a:pPr marL="0" indent="0" algn="r">
              <a:buNone/>
            </a:pPr>
            <a:r>
              <a:rPr lang="en-US" sz="2000" dirty="0">
                <a:solidFill>
                  <a:prstClr val="black">
                    <a:lumMod val="75000"/>
                    <a:lumOff val="25000"/>
                  </a:prstClr>
                </a:solidFill>
                <a:latin typeface="Century Gothic" panose="020B0502020202020204" pitchFamily="34" charset="0"/>
              </a:rPr>
              <a:t>- Jennifer Z.</a:t>
            </a:r>
          </a:p>
        </p:txBody>
      </p:sp>
    </p:spTree>
    <p:extLst>
      <p:ext uri="{BB962C8B-B14F-4D97-AF65-F5344CB8AC3E}">
        <p14:creationId xmlns:p14="http://schemas.microsoft.com/office/powerpoint/2010/main" val="29425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E5C4">
            <a:alpha val="45000"/>
          </a:srgbClr>
        </a:solidFill>
        <a:effectLst/>
      </p:bgPr>
    </p:bg>
    <p:spTree>
      <p:nvGrpSpPr>
        <p:cNvPr id="1" name=""/>
        <p:cNvGrpSpPr/>
        <p:nvPr/>
      </p:nvGrpSpPr>
      <p:grpSpPr>
        <a:xfrm>
          <a:off x="0" y="0"/>
          <a:ext cx="0" cy="0"/>
          <a:chOff x="0" y="0"/>
          <a:chExt cx="0" cy="0"/>
        </a:xfrm>
      </p:grpSpPr>
      <p:sp>
        <p:nvSpPr>
          <p:cNvPr id="5" name="Rounded Rectangle 4"/>
          <p:cNvSpPr/>
          <p:nvPr/>
        </p:nvSpPr>
        <p:spPr>
          <a:xfrm>
            <a:off x="3116180" y="190152"/>
            <a:ext cx="7315200" cy="760231"/>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 name="Rectangle 3"/>
          <p:cNvSpPr/>
          <p:nvPr/>
        </p:nvSpPr>
        <p:spPr>
          <a:xfrm>
            <a:off x="3116180" y="243318"/>
            <a:ext cx="8645124" cy="653897"/>
          </a:xfrm>
          <a:prstGeom prst="rect">
            <a:avLst/>
          </a:prstGeom>
        </p:spPr>
        <p:txBody>
          <a:bodyPr wrap="none">
            <a:spAutoFit/>
          </a:bodyPr>
          <a:lstStyle/>
          <a:p>
            <a:pPr marL="346710" marR="1435735" indent="-6350">
              <a:lnSpc>
                <a:spcPct val="110000"/>
              </a:lnSpc>
              <a:spcAft>
                <a:spcPts val="720"/>
              </a:spcAft>
            </a:pPr>
            <a:r>
              <a:rPr lang="en-US" sz="3600" b="1" spc="300" dirty="0" smtClean="0">
                <a:solidFill>
                  <a:srgbClr val="1F497D">
                    <a:lumMod val="75000"/>
                  </a:srgbClr>
                </a:solidFill>
                <a:latin typeface="Segoe UI Emoji" panose="020B0502040204020203" pitchFamily="34" charset="0"/>
                <a:ea typeface="Segoe UI Emoji" panose="020B0502040204020203" pitchFamily="34" charset="0"/>
              </a:rPr>
              <a:t>MENTOR RESPONSIBILITIES </a:t>
            </a:r>
            <a:endParaRPr lang="en-US" sz="3600" spc="300" dirty="0">
              <a:solidFill>
                <a:srgbClr val="1F497D">
                  <a:lumMod val="75000"/>
                </a:srgbClr>
              </a:solidFill>
              <a:latin typeface="Segoe UI Emoji" panose="020B0502040204020203" pitchFamily="34" charset="0"/>
              <a:ea typeface="Segoe UI Emoji" panose="020B050204020402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48128" cy="6857999"/>
          </a:xfrm>
          <a:prstGeom prst="rect">
            <a:avLst/>
          </a:prstGeom>
        </p:spPr>
      </p:pic>
      <p:sp>
        <p:nvSpPr>
          <p:cNvPr id="6" name="Rectangle 5"/>
          <p:cNvSpPr/>
          <p:nvPr/>
        </p:nvSpPr>
        <p:spPr>
          <a:xfrm>
            <a:off x="2800349" y="1292826"/>
            <a:ext cx="8786062" cy="5112938"/>
          </a:xfrm>
          <a:prstGeom prst="rect">
            <a:avLst/>
          </a:prstGeom>
        </p:spPr>
        <p:txBody>
          <a:bodyPr wrap="square">
            <a:spAutoFit/>
          </a:bodyPr>
          <a:lstStyle/>
          <a:p>
            <a:pPr marL="342900" marR="479425" lvl="0" indent="-342900" fontAlgn="base">
              <a:lnSpc>
                <a:spcPct val="103000"/>
              </a:lnSpc>
              <a:spcBef>
                <a:spcPts val="0"/>
              </a:spcBef>
              <a:spcAft>
                <a:spcPts val="1575"/>
              </a:spcAft>
              <a:buClr>
                <a:srgbClr val="000000"/>
              </a:buClr>
              <a:buSzPts val="1200"/>
              <a:buFont typeface="Arial" panose="020B0604020202020204" pitchFamily="34" charset="0"/>
              <a:buChar char="•"/>
            </a:pP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It is your responsibility to take the first step in </a:t>
            </a:r>
            <a:r>
              <a:rPr lang="en-US" b="1"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planning activities </a:t>
            </a: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is primarily; however, ask your Hutton Scholar to help make decisions or have him/her plan an activity.</a:t>
            </a:r>
          </a:p>
          <a:p>
            <a:pPr marL="342900" marR="479425" indent="-342900" fontAlgn="base">
              <a:lnSpc>
                <a:spcPct val="103000"/>
              </a:lnSpc>
              <a:spcAft>
                <a:spcPts val="1575"/>
              </a:spcAft>
              <a:buClr>
                <a:srgbClr val="000000"/>
              </a:buClr>
              <a:buSzPts val="1200"/>
              <a:buFont typeface="Arial" panose="020B0604020202020204" pitchFamily="34" charset="0"/>
              <a:buChar char="•"/>
            </a:pP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Assume responsibility for one’s </a:t>
            </a:r>
            <a:r>
              <a:rPr lang="en-US" b="1"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personal and professional actions and conduct</a:t>
            </a:r>
            <a:r>
              <a:rPr lang="en-US" dirty="0">
                <a:solidFill>
                  <a:srgbClr val="000000"/>
                </a:solidFill>
                <a:uFill>
                  <a:solidFill>
                    <a:srgbClr val="000000"/>
                  </a:solidFill>
                </a:uFill>
                <a:latin typeface="Euphemia" panose="020B0503040102020104" pitchFamily="34" charset="0"/>
                <a:ea typeface="Arial" panose="020B0604020202020204" pitchFamily="34" charset="0"/>
                <a:cs typeface="Arial" panose="020B0604020202020204" pitchFamily="34" charset="0"/>
              </a:rPr>
              <a:t>.</a:t>
            </a:r>
            <a:endPar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endParaRPr>
          </a:p>
          <a:p>
            <a:pPr marL="342900" marR="479425" lvl="0" indent="-342900" fontAlgn="base">
              <a:lnSpc>
                <a:spcPct val="103000"/>
              </a:lnSpc>
              <a:spcBef>
                <a:spcPts val="0"/>
              </a:spcBef>
              <a:spcAft>
                <a:spcPts val="1575"/>
              </a:spcAft>
              <a:buClr>
                <a:srgbClr val="000000"/>
              </a:buClr>
              <a:buSzPts val="1200"/>
              <a:buFont typeface="Arial" panose="020B0604020202020204" pitchFamily="34" charset="0"/>
              <a:buChar char="•"/>
            </a:pP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Mentors are to ensure their </a:t>
            </a:r>
            <a:r>
              <a:rPr lang="en-US" b="1"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Hutton Scholar complete 8-weeks </a:t>
            </a: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of the program to be eligible to receive the scholarship funds. </a:t>
            </a:r>
          </a:p>
          <a:p>
            <a:pPr marL="342900" marR="479425" lvl="0" indent="-342900" fontAlgn="base">
              <a:lnSpc>
                <a:spcPct val="103000"/>
              </a:lnSpc>
              <a:spcBef>
                <a:spcPts val="0"/>
              </a:spcBef>
              <a:spcAft>
                <a:spcPts val="1575"/>
              </a:spcAft>
              <a:buClr>
                <a:srgbClr val="000000"/>
              </a:buClr>
              <a:buSzPts val="1200"/>
              <a:buFont typeface="Arial" panose="020B0604020202020204" pitchFamily="34" charset="0"/>
              <a:buChar char="•"/>
            </a:pP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Adhere to the agreed-upon </a:t>
            </a:r>
            <a:r>
              <a:rPr lang="en-US" b="1"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reporting schedule</a:t>
            </a: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 and notify the assigned Hutton Scholar at least 7 days in advance of any need to change  the schedule or need to be absent.</a:t>
            </a:r>
          </a:p>
          <a:p>
            <a:pPr marL="342900" marR="479425" lvl="0" indent="-342900" fontAlgn="base">
              <a:lnSpc>
                <a:spcPct val="103000"/>
              </a:lnSpc>
              <a:spcBef>
                <a:spcPts val="0"/>
              </a:spcBef>
              <a:spcAft>
                <a:spcPts val="1575"/>
              </a:spcAft>
              <a:buClr>
                <a:srgbClr val="000000"/>
              </a:buClr>
              <a:buSzPts val="1200"/>
              <a:buFont typeface="Arial" panose="020B0604020202020204" pitchFamily="34" charset="0"/>
              <a:buChar char="•"/>
            </a:pP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Maintain </a:t>
            </a:r>
            <a:r>
              <a:rPr lang="en-US" b="1"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employment standing </a:t>
            </a: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at the assigned Mentor Institution for the duration of  the volunteer assignment.</a:t>
            </a:r>
          </a:p>
          <a:p>
            <a:pPr marL="342900" marR="479425" lvl="0" indent="-342900" fontAlgn="base">
              <a:lnSpc>
                <a:spcPct val="103000"/>
              </a:lnSpc>
              <a:spcBef>
                <a:spcPts val="0"/>
              </a:spcBef>
              <a:spcAft>
                <a:spcPts val="1575"/>
              </a:spcAft>
              <a:buClr>
                <a:srgbClr val="000000"/>
              </a:buClr>
              <a:buSzPts val="1200"/>
              <a:buFont typeface="Arial" panose="020B0604020202020204" pitchFamily="34" charset="0"/>
              <a:buChar char="•"/>
            </a:pPr>
            <a: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Notify the AFS Educational Program Coordinator of any </a:t>
            </a:r>
            <a:br>
              <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br>
            <a:r>
              <a:rPr lang="en-US" b="1"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rPr>
              <a:t>health concerns or on-site injury.</a:t>
            </a:r>
            <a:endParaRPr lang="en-US" u="none" strike="noStrike" dirty="0" smtClean="0">
              <a:solidFill>
                <a:srgbClr val="000000"/>
              </a:solidFill>
              <a:effectLst/>
              <a:uFill>
                <a:solidFill>
                  <a:srgbClr val="000000"/>
                </a:solidFill>
              </a:uFill>
              <a:latin typeface="Euphemia" panose="020B05030401020201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851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5.xml><?xml version="1.0" encoding="utf-8"?>
<a:theme xmlns:a="http://schemas.openxmlformats.org/drawingml/2006/main" name="2_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6.xml><?xml version="1.0" encoding="utf-8"?>
<a:theme xmlns:a="http://schemas.openxmlformats.org/drawingml/2006/main" name="3_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TotalTime>
  <Words>1417</Words>
  <Application>Microsoft Office PowerPoint</Application>
  <PresentationFormat>Widescreen</PresentationFormat>
  <Paragraphs>112</Paragraphs>
  <Slides>19</Slides>
  <Notes>2</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19</vt:i4>
      </vt:variant>
    </vt:vector>
  </HeadingPairs>
  <TitlesOfParts>
    <vt:vector size="41" baseType="lpstr">
      <vt:lpstr>Arial</vt:lpstr>
      <vt:lpstr>Arial Black</vt:lpstr>
      <vt:lpstr>Calibri</vt:lpstr>
      <vt:lpstr>Century Gothic</vt:lpstr>
      <vt:lpstr>Euphemia</vt:lpstr>
      <vt:lpstr>Garamond</vt:lpstr>
      <vt:lpstr>Segoe UI Emoji</vt:lpstr>
      <vt:lpstr>Segoe UI Light</vt:lpstr>
      <vt:lpstr>Segoe UI Semibold</vt:lpstr>
      <vt:lpstr>Times New Roman</vt:lpstr>
      <vt:lpstr>Trebuchet MS</vt:lpstr>
      <vt:lpstr>Wingdings</vt:lpstr>
      <vt:lpstr>Serenity 16x9</vt:lpstr>
      <vt:lpstr>2_Office Theme</vt:lpstr>
      <vt:lpstr>3_Office Theme</vt:lpstr>
      <vt:lpstr>1_Serenity 16x9</vt:lpstr>
      <vt:lpstr>2_Serenity 16x9</vt:lpstr>
      <vt:lpstr>3_Serenity 16x9</vt:lpstr>
      <vt:lpstr>1_Office Theme</vt:lpstr>
      <vt:lpstr>4_Office Theme</vt:lpstr>
      <vt:lpstr>5_Office Theme</vt:lpstr>
      <vt:lpstr>6_Office Theme</vt:lpstr>
      <vt:lpstr>The Hutton Junior Fisheries Biology Program</vt:lpstr>
      <vt:lpstr>PowerPoint Presentation</vt:lpstr>
      <vt:lpstr>PowerPoint Presentation</vt:lpstr>
      <vt:lpstr>PowerPoint Presentation</vt:lpstr>
      <vt:lpstr>PowerPoint Presentation</vt:lpstr>
      <vt:lpstr>       Your Role as a Mentor: </vt:lpstr>
      <vt:lpstr>      Code of Conduct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ISSUES: Termination  </vt:lpstr>
      <vt:lpstr>ADDRESSING ISSUES: Termination  </vt:lpstr>
      <vt:lpstr>PowerPoint Presentation</vt:lpstr>
      <vt:lpstr>PowerPoint Presentation</vt:lpstr>
      <vt:lpstr> &amp; ENJOY YOUR SUMMER AS A HUTTON MENTOR!  Any additional questions? Please reach out to AFS Educational Program Coordinator, Mary Webb Banning, at mbanning@fisheries.org or (301)897-8616 x204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Hutton Junior Fisheries Biology Program</dc:title>
  <dc:creator>Cynthia Oboh</dc:creator>
  <cp:lastModifiedBy>Mary Banning</cp:lastModifiedBy>
  <cp:revision>24</cp:revision>
  <dcterms:created xsi:type="dcterms:W3CDTF">2016-05-25T13:55:23Z</dcterms:created>
  <dcterms:modified xsi:type="dcterms:W3CDTF">2018-11-05T17:08:26Z</dcterms:modified>
</cp:coreProperties>
</file>